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9"/>
  </p:notesMasterIdLst>
  <p:handoutMasterIdLst>
    <p:handoutMasterId r:id="rId40"/>
  </p:handoutMasterIdLst>
  <p:sldIdLst>
    <p:sldId id="256" r:id="rId5"/>
    <p:sldId id="319" r:id="rId6"/>
    <p:sldId id="324" r:id="rId7"/>
    <p:sldId id="361" r:id="rId8"/>
    <p:sldId id="358" r:id="rId9"/>
    <p:sldId id="403" r:id="rId10"/>
    <p:sldId id="432" r:id="rId11"/>
    <p:sldId id="419" r:id="rId12"/>
    <p:sldId id="433" r:id="rId13"/>
    <p:sldId id="422" r:id="rId14"/>
    <p:sldId id="418" r:id="rId15"/>
    <p:sldId id="408" r:id="rId16"/>
    <p:sldId id="431" r:id="rId17"/>
    <p:sldId id="410" r:id="rId18"/>
    <p:sldId id="416" r:id="rId19"/>
    <p:sldId id="365" r:id="rId20"/>
    <p:sldId id="405" r:id="rId21"/>
    <p:sldId id="415" r:id="rId22"/>
    <p:sldId id="414" r:id="rId23"/>
    <p:sldId id="406" r:id="rId24"/>
    <p:sldId id="424" r:id="rId25"/>
    <p:sldId id="425" r:id="rId26"/>
    <p:sldId id="427" r:id="rId27"/>
    <p:sldId id="341" r:id="rId28"/>
    <p:sldId id="373" r:id="rId29"/>
    <p:sldId id="428" r:id="rId30"/>
    <p:sldId id="326" r:id="rId31"/>
    <p:sldId id="375" r:id="rId32"/>
    <p:sldId id="407" r:id="rId33"/>
    <p:sldId id="421" r:id="rId34"/>
    <p:sldId id="429" r:id="rId35"/>
    <p:sldId id="423" r:id="rId36"/>
    <p:sldId id="430" r:id="rId37"/>
    <p:sldId id="346" r:id="rId38"/>
  </p:sldIdLst>
  <p:sldSz cx="12192000" cy="6858000"/>
  <p:notesSz cx="7010400" cy="92964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380850C-28D2-F3C7-EB5D-E99015B8437B}" name="VAN DEN BOOGERT, Bartelijne" initials="VB" userId="S::bartelijne.vandenboogert@enabel.be::24481dd0-4d4b-49c3-a28f-0f6f007ec16a" providerId="AD"/>
  <p188:author id="{BD72BF26-015D-EFDB-B7AB-FBABB4A9C439}" name="SAEED, Maram" initials="SM" userId="S::maram.saeed@enabel.be::a4d5d6b6-9599-41e3-afec-b8d7bae19a97" providerId="AD"/>
  <p188:author id="{6FBB7328-5FB9-D54B-AD60-62EA2E3A2462}" name="ALYAZIJI, Abeer" initials="AA" userId="S::abeer.alyazji@enabel.be::9d8cab82-7237-4bda-a56a-591c3bcfa868" providerId="AD"/>
  <p188:author id="{B7003271-FDE6-3B2E-3A10-5AAD887C5CBE}" name="SUWAN, Rasem" initials="SR" userId="S::rasem.suwan@enabel.be::95ed1b0c-f92f-4bb5-966f-f1de4d070a8f" providerId="AD"/>
  <p188:author id="{8D20A9A3-B008-F1EF-57D6-FFD386E9A11E}" name="ODEH, Fares" initials="OF" userId="S::fares.odeh@enabel.be::8b8dc428-83db-4b03-9d12-30d079511b8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B25"/>
    <a:srgbClr val="D81A1A"/>
    <a:srgbClr val="FFC611"/>
    <a:srgbClr val="F8D7CD"/>
    <a:srgbClr val="585756"/>
    <a:srgbClr val="CFD5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D3F33C-FFF9-0B6D-C322-F1A33FB285B9}" v="4" dt="2023-05-15T10:52:03.988"/>
    <p1510:client id="{2D88C76A-9E00-2A3A-32D2-E018900879E2}" v="4" dt="2023-05-15T10:59:22.625"/>
    <p1510:client id="{2F96864C-DA24-CA8C-0317-CFE11DD29313}" v="29" dt="2023-05-16T06:05:45.623"/>
    <p1510:client id="{38B58598-D248-4684-BAA8-1C1B6574465B}" vWet="2" dt="2023-05-15T10:51:34.292"/>
    <p1510:client id="{3BEBCF5A-0E9A-6D92-9269-6CF70AE2837D}" v="1" dt="2023-05-15T10:58:01.141"/>
    <p1510:client id="{52D41489-5CFA-4026-A11F-866A2E838D0D}" v="1" dt="2023-05-15T12:37:13.200"/>
    <p1510:client id="{70EFF0F5-FFE3-4ECF-A29C-B8B2AB1AE448}" v="1057" dt="2023-05-16T07:41:59.042"/>
    <p1510:client id="{7DD61DC5-4013-8A28-31AA-4C0A3AA7832B}" v="338" dt="2023-05-16T07:14:34.3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47"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handoutMaster" Target="handoutMasters/handoutMaster1.xml"/><Relationship Id="rId45"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5/10/relationships/revisionInfo" Target="revisionInfo.xml"/><Relationship Id="rId20" Type="http://schemas.openxmlformats.org/officeDocument/2006/relationships/slide" Target="slides/slide16.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 KEYZER, Emilie" userId="aa7e0c9f-9a67-4b80-a6ff-9b414ee356ef" providerId="ADAL" clId="{5561BD05-86EF-46B0-8092-078EE5A21B26}"/>
    <pc:docChg chg="modSld">
      <pc:chgData name="DE KEYZER, Emilie" userId="aa7e0c9f-9a67-4b80-a6ff-9b414ee356ef" providerId="ADAL" clId="{5561BD05-86EF-46B0-8092-078EE5A21B26}" dt="2022-07-21T08:52:53.025" v="329" actId="20577"/>
      <pc:docMkLst>
        <pc:docMk/>
      </pc:docMkLst>
      <pc:sldChg chg="modSp mod modNotesTx">
        <pc:chgData name="DE KEYZER, Emilie" userId="aa7e0c9f-9a67-4b80-a6ff-9b414ee356ef" providerId="ADAL" clId="{5561BD05-86EF-46B0-8092-078EE5A21B26}" dt="2022-07-21T08:51:22.777" v="233" actId="20577"/>
        <pc:sldMkLst>
          <pc:docMk/>
          <pc:sldMk cId="2349883360" sldId="341"/>
        </pc:sldMkLst>
        <pc:spChg chg="mod">
          <ac:chgData name="DE KEYZER, Emilie" userId="aa7e0c9f-9a67-4b80-a6ff-9b414ee356ef" providerId="ADAL" clId="{5561BD05-86EF-46B0-8092-078EE5A21B26}" dt="2022-07-21T08:50:30.037" v="66" actId="20577"/>
          <ac:spMkLst>
            <pc:docMk/>
            <pc:sldMk cId="2349883360" sldId="341"/>
            <ac:spMk id="2" creationId="{883FFD8A-5181-4E40-B16D-BB1C03E9B61C}"/>
          </ac:spMkLst>
        </pc:spChg>
      </pc:sldChg>
      <pc:sldChg chg="modNotesTx">
        <pc:chgData name="DE KEYZER, Emilie" userId="aa7e0c9f-9a67-4b80-a6ff-9b414ee356ef" providerId="ADAL" clId="{5561BD05-86EF-46B0-8092-078EE5A21B26}" dt="2022-07-21T08:52:53.025" v="329" actId="20577"/>
        <pc:sldMkLst>
          <pc:docMk/>
          <pc:sldMk cId="2073679555" sldId="346"/>
        </pc:sldMkLst>
      </pc:sldChg>
      <pc:sldChg chg="modSp mod">
        <pc:chgData name="DE KEYZER, Emilie" userId="aa7e0c9f-9a67-4b80-a6ff-9b414ee356ef" providerId="ADAL" clId="{5561BD05-86EF-46B0-8092-078EE5A21B26}" dt="2022-07-21T08:47:22.442" v="19" actId="20577"/>
        <pc:sldMkLst>
          <pc:docMk/>
          <pc:sldMk cId="1151805242" sldId="403"/>
        </pc:sldMkLst>
        <pc:spChg chg="mod">
          <ac:chgData name="DE KEYZER, Emilie" userId="aa7e0c9f-9a67-4b80-a6ff-9b414ee356ef" providerId="ADAL" clId="{5561BD05-86EF-46B0-8092-078EE5A21B26}" dt="2022-07-21T08:47:22.442" v="19" actId="20577"/>
          <ac:spMkLst>
            <pc:docMk/>
            <pc:sldMk cId="1151805242" sldId="403"/>
            <ac:spMk id="2" creationId="{A06EACC1-5702-0588-F76D-377C577D7B25}"/>
          </ac:spMkLst>
        </pc:spChg>
      </pc:sldChg>
      <pc:sldChg chg="modSp mod modNotesTx">
        <pc:chgData name="DE KEYZER, Emilie" userId="aa7e0c9f-9a67-4b80-a6ff-9b414ee356ef" providerId="ADAL" clId="{5561BD05-86EF-46B0-8092-078EE5A21B26}" dt="2022-07-21T08:51:37.801" v="259" actId="20577"/>
        <pc:sldMkLst>
          <pc:docMk/>
          <pc:sldMk cId="253986370" sldId="408"/>
        </pc:sldMkLst>
        <pc:spChg chg="mod">
          <ac:chgData name="DE KEYZER, Emilie" userId="aa7e0c9f-9a67-4b80-a6ff-9b414ee356ef" providerId="ADAL" clId="{5561BD05-86EF-46B0-8092-078EE5A21B26}" dt="2022-07-21T08:48:26.646" v="44" actId="20577"/>
          <ac:spMkLst>
            <pc:docMk/>
            <pc:sldMk cId="253986370" sldId="408"/>
            <ac:spMk id="4" creationId="{DF8AA909-79B1-1CDE-48D9-2CDE440D6773}"/>
          </ac:spMkLst>
        </pc:spChg>
      </pc:sldChg>
    </pc:docChg>
  </pc:docChgLst>
  <pc:docChgLst>
    <pc:chgData name="ABU MEZEIR, Abdelrazzaq" userId="2f1b4454-63d8-478f-ac1e-fff607664ef9" providerId="ADAL" clId="{F6FADA45-1064-457B-8371-D4BF30B6C9CF}"/>
    <pc:docChg chg="custSel addSld modSld">
      <pc:chgData name="ABU MEZEIR, Abdelrazzaq" userId="2f1b4454-63d8-478f-ac1e-fff607664ef9" providerId="ADAL" clId="{F6FADA45-1064-457B-8371-D4BF30B6C9CF}" dt="2022-07-21T11:58:26.919" v="191" actId="313"/>
      <pc:docMkLst>
        <pc:docMk/>
      </pc:docMkLst>
      <pc:sldChg chg="addSp modSp new mod">
        <pc:chgData name="ABU MEZEIR, Abdelrazzaq" userId="2f1b4454-63d8-478f-ac1e-fff607664ef9" providerId="ADAL" clId="{F6FADA45-1064-457B-8371-D4BF30B6C9CF}" dt="2022-07-21T11:58:26.919" v="191" actId="313"/>
        <pc:sldMkLst>
          <pc:docMk/>
          <pc:sldMk cId="1934639519" sldId="410"/>
        </pc:sldMkLst>
        <pc:spChg chg="mod">
          <ac:chgData name="ABU MEZEIR, Abdelrazzaq" userId="2f1b4454-63d8-478f-ac1e-fff607664ef9" providerId="ADAL" clId="{F6FADA45-1064-457B-8371-D4BF30B6C9CF}" dt="2022-07-21T11:56:56.128" v="44" actId="20577"/>
          <ac:spMkLst>
            <pc:docMk/>
            <pc:sldMk cId="1934639519" sldId="410"/>
            <ac:spMk id="2" creationId="{D2248321-343B-54BB-01E5-7BB87CA62A70}"/>
          </ac:spMkLst>
        </pc:spChg>
        <pc:spChg chg="add mod">
          <ac:chgData name="ABU MEZEIR, Abdelrazzaq" userId="2f1b4454-63d8-478f-ac1e-fff607664ef9" providerId="ADAL" clId="{F6FADA45-1064-457B-8371-D4BF30B6C9CF}" dt="2022-07-21T11:58:26.919" v="191" actId="313"/>
          <ac:spMkLst>
            <pc:docMk/>
            <pc:sldMk cId="1934639519" sldId="410"/>
            <ac:spMk id="3" creationId="{F8B58DA0-75A3-D787-2C12-5EBB2D277C51}"/>
          </ac:spMkLst>
        </pc:spChg>
      </pc:sldChg>
    </pc:docChg>
  </pc:docChgLst>
  <pc:docChgLst>
    <pc:chgData name="SUWAN, Rasem" userId="S::rasem.suwan@enabel.be::95ed1b0c-f92f-4bb5-966f-f1de4d070a8f" providerId="AD" clId="Web-{20D3F33C-FFF9-0B6D-C322-F1A33FB285B9}"/>
    <pc:docChg chg="mod">
      <pc:chgData name="SUWAN, Rasem" userId="S::rasem.suwan@enabel.be::95ed1b0c-f92f-4bb5-966f-f1de4d070a8f" providerId="AD" clId="Web-{20D3F33C-FFF9-0B6D-C322-F1A33FB285B9}" dt="2023-05-15T10:52:03.988" v="3"/>
      <pc:docMkLst>
        <pc:docMk/>
      </pc:docMkLst>
      <pc:sldChg chg="addCm modCm">
        <pc:chgData name="SUWAN, Rasem" userId="S::rasem.suwan@enabel.be::95ed1b0c-f92f-4bb5-966f-f1de4d070a8f" providerId="AD" clId="Web-{20D3F33C-FFF9-0B6D-C322-F1A33FB285B9}" dt="2023-05-15T10:52:03.988" v="3"/>
        <pc:sldMkLst>
          <pc:docMk/>
          <pc:sldMk cId="3145772832" sldId="256"/>
        </pc:sldMkLst>
        <pc:extLst>
          <p:ext xmlns:p="http://schemas.openxmlformats.org/presentationml/2006/main" uri="{D6D511B9-2390-475A-947B-AFAB55BFBCF1}">
            <pc226:cmChg xmlns:pc226="http://schemas.microsoft.com/office/powerpoint/2022/06/main/command" chg="add">
              <pc226:chgData name="SUWAN, Rasem" userId="S::rasem.suwan@enabel.be::95ed1b0c-f92f-4bb5-966f-f1de4d070a8f" providerId="AD" clId="Web-{20D3F33C-FFF9-0B6D-C322-F1A33FB285B9}" dt="2023-05-15T10:52:03.988" v="3"/>
              <pc2:cmMkLst xmlns:pc2="http://schemas.microsoft.com/office/powerpoint/2019/9/main/command">
                <pc:docMk/>
                <pc:sldMk cId="3145772832" sldId="256"/>
                <pc2:cmMk id="{B2C4A751-8822-4305-87F1-2F88AC4364A1}"/>
              </pc2:cmMkLst>
              <pc226:cmRplyChg chg="add">
                <pc226:chgData name="SUWAN, Rasem" userId="S::rasem.suwan@enabel.be::95ed1b0c-f92f-4bb5-966f-f1de4d070a8f" providerId="AD" clId="Web-{20D3F33C-FFF9-0B6D-C322-F1A33FB285B9}" dt="2023-05-15T10:52:03.988" v="3"/>
                <pc2:cmRplyMkLst xmlns:pc2="http://schemas.microsoft.com/office/powerpoint/2019/9/main/command">
                  <pc:docMk/>
                  <pc:sldMk cId="3145772832" sldId="256"/>
                  <pc2:cmMk id="{B2C4A751-8822-4305-87F1-2F88AC4364A1}"/>
                  <pc2:cmRplyMk id="{B4754580-C45F-43E7-83AF-7D05279F1882}"/>
                </pc2:cmRplyMkLst>
              </pc226:cmRplyChg>
            </pc226:cmChg>
          </p:ext>
        </pc:extLst>
      </pc:sldChg>
      <pc:sldChg chg="addCm">
        <pc:chgData name="SUWAN, Rasem" userId="S::rasem.suwan@enabel.be::95ed1b0c-f92f-4bb5-966f-f1de4d070a8f" providerId="AD" clId="Web-{20D3F33C-FFF9-0B6D-C322-F1A33FB285B9}" dt="2023-05-15T10:49:55.391" v="1"/>
        <pc:sldMkLst>
          <pc:docMk/>
          <pc:sldMk cId="2073679555" sldId="346"/>
        </pc:sldMkLst>
        <pc:extLst>
          <p:ext xmlns:p="http://schemas.openxmlformats.org/presentationml/2006/main" uri="{D6D511B9-2390-475A-947B-AFAB55BFBCF1}">
            <pc226:cmChg xmlns:pc226="http://schemas.microsoft.com/office/powerpoint/2022/06/main/command" chg="add">
              <pc226:chgData name="SUWAN, Rasem" userId="S::rasem.suwan@enabel.be::95ed1b0c-f92f-4bb5-966f-f1de4d070a8f" providerId="AD" clId="Web-{20D3F33C-FFF9-0B6D-C322-F1A33FB285B9}" dt="2023-05-15T10:49:55.391" v="1"/>
              <pc2:cmMkLst xmlns:pc2="http://schemas.microsoft.com/office/powerpoint/2019/9/main/command">
                <pc:docMk/>
                <pc:sldMk cId="2073679555" sldId="346"/>
                <pc2:cmMk id="{058F456D-BB61-4331-8191-F62A6DC2084E}"/>
              </pc2:cmMkLst>
            </pc226:cmChg>
          </p:ext>
        </pc:extLst>
      </pc:sldChg>
    </pc:docChg>
  </pc:docChgLst>
  <pc:docChgLst>
    <pc:chgData name="AYESH, Nidal" userId="cb8e05b3-8c92-432f-8438-8d00b114ae1a" providerId="ADAL" clId="{0552687E-3450-4E71-9362-D2BF3443692B}"/>
    <pc:docChg chg="undo custSel modSld">
      <pc:chgData name="AYESH, Nidal" userId="cb8e05b3-8c92-432f-8438-8d00b114ae1a" providerId="ADAL" clId="{0552687E-3450-4E71-9362-D2BF3443692B}" dt="2022-08-10T07:47:13.284" v="3" actId="6549"/>
      <pc:docMkLst>
        <pc:docMk/>
      </pc:docMkLst>
      <pc:sldChg chg="modSp mod">
        <pc:chgData name="AYESH, Nidal" userId="cb8e05b3-8c92-432f-8438-8d00b114ae1a" providerId="ADAL" clId="{0552687E-3450-4E71-9362-D2BF3443692B}" dt="2022-08-10T07:47:13.284" v="3" actId="6549"/>
        <pc:sldMkLst>
          <pc:docMk/>
          <pc:sldMk cId="1934639519" sldId="410"/>
        </pc:sldMkLst>
        <pc:spChg chg="mod">
          <ac:chgData name="AYESH, Nidal" userId="cb8e05b3-8c92-432f-8438-8d00b114ae1a" providerId="ADAL" clId="{0552687E-3450-4E71-9362-D2BF3443692B}" dt="2022-08-10T07:47:13.284" v="3" actId="6549"/>
          <ac:spMkLst>
            <pc:docMk/>
            <pc:sldMk cId="1934639519" sldId="410"/>
            <ac:spMk id="3" creationId="{F8B58DA0-75A3-D787-2C12-5EBB2D277C51}"/>
          </ac:spMkLst>
        </pc:spChg>
      </pc:sldChg>
    </pc:docChg>
  </pc:docChgLst>
  <pc:docChgLst>
    <pc:chgData name="ALYAZIJI, Abeer" userId="9d8cab82-7237-4bda-a56a-591c3bcfa868" providerId="ADAL" clId="{D9EB1FA8-9712-4986-9F32-783C8DD06889}"/>
    <pc:docChg chg="modSld">
      <pc:chgData name="ALYAZIJI, Abeer" userId="9d8cab82-7237-4bda-a56a-591c3bcfa868" providerId="ADAL" clId="{D9EB1FA8-9712-4986-9F32-783C8DD06889}" dt="2022-07-25T10:32:55.462" v="17" actId="20577"/>
      <pc:docMkLst>
        <pc:docMk/>
      </pc:docMkLst>
      <pc:sldChg chg="modSp mod modNotesTx">
        <pc:chgData name="ALYAZIJI, Abeer" userId="9d8cab82-7237-4bda-a56a-591c3bcfa868" providerId="ADAL" clId="{D9EB1FA8-9712-4986-9F32-783C8DD06889}" dt="2022-07-25T10:32:55.462" v="17" actId="20577"/>
        <pc:sldMkLst>
          <pc:docMk/>
          <pc:sldMk cId="2349883360" sldId="341"/>
        </pc:sldMkLst>
        <pc:spChg chg="mod">
          <ac:chgData name="ALYAZIJI, Abeer" userId="9d8cab82-7237-4bda-a56a-591c3bcfa868" providerId="ADAL" clId="{D9EB1FA8-9712-4986-9F32-783C8DD06889}" dt="2022-07-21T06:12:00.385" v="16" actId="20577"/>
          <ac:spMkLst>
            <pc:docMk/>
            <pc:sldMk cId="2349883360" sldId="341"/>
            <ac:spMk id="3" creationId="{30AE7CAE-18E2-4B03-80C7-3F1275DA2B7A}"/>
          </ac:spMkLst>
        </pc:spChg>
      </pc:sldChg>
      <pc:sldChg chg="modSp mod">
        <pc:chgData name="ALYAZIJI, Abeer" userId="9d8cab82-7237-4bda-a56a-591c3bcfa868" providerId="ADAL" clId="{D9EB1FA8-9712-4986-9F32-783C8DD06889}" dt="2022-07-21T06:09:08.056" v="0" actId="1076"/>
        <pc:sldMkLst>
          <pc:docMk/>
          <pc:sldMk cId="1151805242" sldId="403"/>
        </pc:sldMkLst>
        <pc:spChg chg="mod">
          <ac:chgData name="ALYAZIJI, Abeer" userId="9d8cab82-7237-4bda-a56a-591c3bcfa868" providerId="ADAL" clId="{D9EB1FA8-9712-4986-9F32-783C8DD06889}" dt="2022-07-21T06:09:08.056" v="0" actId="1076"/>
          <ac:spMkLst>
            <pc:docMk/>
            <pc:sldMk cId="1151805242" sldId="403"/>
            <ac:spMk id="4" creationId="{28848929-9649-8456-AF5D-4FB5A2C7843D}"/>
          </ac:spMkLst>
        </pc:spChg>
      </pc:sldChg>
    </pc:docChg>
  </pc:docChgLst>
  <pc:docChgLst>
    <pc:chgData name="ODEH, Fares" userId="S::fares.odeh@enabel.be::8b8dc428-83db-4b03-9d12-30d079511b81" providerId="AD" clId="Web-{2D88C76A-9E00-2A3A-32D2-E018900879E2}"/>
    <pc:docChg chg="modSld">
      <pc:chgData name="ODEH, Fares" userId="S::fares.odeh@enabel.be::8b8dc428-83db-4b03-9d12-30d079511b81" providerId="AD" clId="Web-{2D88C76A-9E00-2A3A-32D2-E018900879E2}" dt="2023-05-15T10:59:22.625" v="2" actId="20577"/>
      <pc:docMkLst>
        <pc:docMk/>
      </pc:docMkLst>
      <pc:sldChg chg="modSp">
        <pc:chgData name="ODEH, Fares" userId="S::fares.odeh@enabel.be::8b8dc428-83db-4b03-9d12-30d079511b81" providerId="AD" clId="Web-{2D88C76A-9E00-2A3A-32D2-E018900879E2}" dt="2023-05-15T10:59:22.625" v="2" actId="20577"/>
        <pc:sldMkLst>
          <pc:docMk/>
          <pc:sldMk cId="508939730" sldId="324"/>
        </pc:sldMkLst>
        <pc:spChg chg="mod">
          <ac:chgData name="ODEH, Fares" userId="S::fares.odeh@enabel.be::8b8dc428-83db-4b03-9d12-30d079511b81" providerId="AD" clId="Web-{2D88C76A-9E00-2A3A-32D2-E018900879E2}" dt="2023-05-15T10:59:22.625" v="2" actId="20577"/>
          <ac:spMkLst>
            <pc:docMk/>
            <pc:sldMk cId="508939730" sldId="324"/>
            <ac:spMk id="46" creationId="{DECC13FB-F74E-489E-AF6D-2F93DCCABBCF}"/>
          </ac:spMkLst>
        </pc:spChg>
      </pc:sldChg>
    </pc:docChg>
  </pc:docChgLst>
  <pc:docChgLst>
    <pc:chgData name="SAEED, Maram" userId="a4d5d6b6-9599-41e3-afec-b8d7bae19a97" providerId="ADAL" clId="{C384C7B0-F16C-4F5C-A8D7-9734AFD73D01}"/>
    <pc:docChg chg="undo custSel addSld delSld modSld sldOrd">
      <pc:chgData name="SAEED, Maram" userId="a4d5d6b6-9599-41e3-afec-b8d7bae19a97" providerId="ADAL" clId="{C384C7B0-F16C-4F5C-A8D7-9734AFD73D01}" dt="2022-07-25T10:52:31.133" v="1984" actId="20577"/>
      <pc:docMkLst>
        <pc:docMk/>
      </pc:docMkLst>
      <pc:sldChg chg="addSp modSp mod chgLayout">
        <pc:chgData name="SAEED, Maram" userId="a4d5d6b6-9599-41e3-afec-b8d7bae19a97" providerId="ADAL" clId="{C384C7B0-F16C-4F5C-A8D7-9734AFD73D01}" dt="2022-07-19T07:35:03.485" v="44" actId="27636"/>
        <pc:sldMkLst>
          <pc:docMk/>
          <pc:sldMk cId="3145772832" sldId="256"/>
        </pc:sldMkLst>
        <pc:spChg chg="mod ord">
          <ac:chgData name="SAEED, Maram" userId="a4d5d6b6-9599-41e3-afec-b8d7bae19a97" providerId="ADAL" clId="{C384C7B0-F16C-4F5C-A8D7-9734AFD73D01}" dt="2022-07-19T07:34:28.887" v="1" actId="700"/>
          <ac:spMkLst>
            <pc:docMk/>
            <pc:sldMk cId="3145772832" sldId="256"/>
            <ac:spMk id="2" creationId="{BE3FC325-EB6C-45AD-9375-B3D816610E23}"/>
          </ac:spMkLst>
        </pc:spChg>
        <pc:spChg chg="add mod ord">
          <ac:chgData name="SAEED, Maram" userId="a4d5d6b6-9599-41e3-afec-b8d7bae19a97" providerId="ADAL" clId="{C384C7B0-F16C-4F5C-A8D7-9734AFD73D01}" dt="2022-07-19T07:35:03.485" v="44" actId="27636"/>
          <ac:spMkLst>
            <pc:docMk/>
            <pc:sldMk cId="3145772832" sldId="256"/>
            <ac:spMk id="3" creationId="{0C600042-55FD-6BFF-AF13-09184D9091ED}"/>
          </ac:spMkLst>
        </pc:spChg>
      </pc:sldChg>
      <pc:sldChg chg="del">
        <pc:chgData name="SAEED, Maram" userId="a4d5d6b6-9599-41e3-afec-b8d7bae19a97" providerId="ADAL" clId="{C384C7B0-F16C-4F5C-A8D7-9734AFD73D01}" dt="2022-07-19T07:34:00.022" v="0" actId="2696"/>
        <pc:sldMkLst>
          <pc:docMk/>
          <pc:sldMk cId="4172643801" sldId="271"/>
        </pc:sldMkLst>
      </pc:sldChg>
      <pc:sldChg chg="del">
        <pc:chgData name="SAEED, Maram" userId="a4d5d6b6-9599-41e3-afec-b8d7bae19a97" providerId="ADAL" clId="{C384C7B0-F16C-4F5C-A8D7-9734AFD73D01}" dt="2022-07-19T07:41:27.740" v="68" actId="47"/>
        <pc:sldMkLst>
          <pc:docMk/>
          <pc:sldMk cId="0" sldId="308"/>
        </pc:sldMkLst>
      </pc:sldChg>
      <pc:sldChg chg="del">
        <pc:chgData name="SAEED, Maram" userId="a4d5d6b6-9599-41e3-afec-b8d7bae19a97" providerId="ADAL" clId="{C384C7B0-F16C-4F5C-A8D7-9734AFD73D01}" dt="2022-07-19T07:43:13.460" v="71" actId="47"/>
        <pc:sldMkLst>
          <pc:docMk/>
          <pc:sldMk cId="2997314455" sldId="315"/>
        </pc:sldMkLst>
      </pc:sldChg>
      <pc:sldChg chg="modSp add mod ord">
        <pc:chgData name="SAEED, Maram" userId="a4d5d6b6-9599-41e3-afec-b8d7bae19a97" providerId="ADAL" clId="{C384C7B0-F16C-4F5C-A8D7-9734AFD73D01}" dt="2022-07-20T10:51:51.130" v="1525" actId="20577"/>
        <pc:sldMkLst>
          <pc:docMk/>
          <pc:sldMk cId="2188693018" sldId="319"/>
        </pc:sldMkLst>
        <pc:spChg chg="mod">
          <ac:chgData name="SAEED, Maram" userId="a4d5d6b6-9599-41e3-afec-b8d7bae19a97" providerId="ADAL" clId="{C384C7B0-F16C-4F5C-A8D7-9734AFD73D01}" dt="2022-07-20T10:51:51.130" v="1525" actId="20577"/>
          <ac:spMkLst>
            <pc:docMk/>
            <pc:sldMk cId="2188693018" sldId="319"/>
            <ac:spMk id="3" creationId="{25678A8C-8CE0-4E88-8CAC-1C6DB58F2630}"/>
          </ac:spMkLst>
        </pc:spChg>
      </pc:sldChg>
      <pc:sldChg chg="del">
        <pc:chgData name="SAEED, Maram" userId="a4d5d6b6-9599-41e3-afec-b8d7bae19a97" providerId="ADAL" clId="{C384C7B0-F16C-4F5C-A8D7-9734AFD73D01}" dt="2022-07-19T07:45:07.037" v="75" actId="47"/>
        <pc:sldMkLst>
          <pc:docMk/>
          <pc:sldMk cId="1166634590" sldId="323"/>
        </pc:sldMkLst>
      </pc:sldChg>
      <pc:sldChg chg="addSp delSp modSp mod ord">
        <pc:chgData name="SAEED, Maram" userId="a4d5d6b6-9599-41e3-afec-b8d7bae19a97" providerId="ADAL" clId="{C384C7B0-F16C-4F5C-A8D7-9734AFD73D01}" dt="2022-07-19T07:48:43.366" v="84" actId="113"/>
        <pc:sldMkLst>
          <pc:docMk/>
          <pc:sldMk cId="508939730" sldId="324"/>
        </pc:sldMkLst>
        <pc:spChg chg="add del">
          <ac:chgData name="SAEED, Maram" userId="a4d5d6b6-9599-41e3-afec-b8d7bae19a97" providerId="ADAL" clId="{C384C7B0-F16C-4F5C-A8D7-9734AFD73D01}" dt="2022-07-19T07:47:59.923" v="80" actId="478"/>
          <ac:spMkLst>
            <pc:docMk/>
            <pc:sldMk cId="508939730" sldId="324"/>
            <ac:spMk id="2" creationId="{B71DDA9C-4578-BB27-EDD2-C3FBD57347E4}"/>
          </ac:spMkLst>
        </pc:spChg>
        <pc:spChg chg="mod">
          <ac:chgData name="SAEED, Maram" userId="a4d5d6b6-9599-41e3-afec-b8d7bae19a97" providerId="ADAL" clId="{C384C7B0-F16C-4F5C-A8D7-9734AFD73D01}" dt="2022-07-19T07:48:43.366" v="84" actId="113"/>
          <ac:spMkLst>
            <pc:docMk/>
            <pc:sldMk cId="508939730" sldId="324"/>
            <ac:spMk id="48" creationId="{792D0022-B61F-495E-9CC0-BB5E472F17C7}"/>
          </ac:spMkLst>
        </pc:spChg>
      </pc:sldChg>
      <pc:sldChg chg="del">
        <pc:chgData name="SAEED, Maram" userId="a4d5d6b6-9599-41e3-afec-b8d7bae19a97" providerId="ADAL" clId="{C384C7B0-F16C-4F5C-A8D7-9734AFD73D01}" dt="2022-07-19T07:44:41.126" v="73" actId="47"/>
        <pc:sldMkLst>
          <pc:docMk/>
          <pc:sldMk cId="3573451345" sldId="325"/>
        </pc:sldMkLst>
      </pc:sldChg>
      <pc:sldChg chg="add">
        <pc:chgData name="SAEED, Maram" userId="a4d5d6b6-9599-41e3-afec-b8d7bae19a97" providerId="ADAL" clId="{C384C7B0-F16C-4F5C-A8D7-9734AFD73D01}" dt="2022-07-20T06:03:11.038" v="836"/>
        <pc:sldMkLst>
          <pc:docMk/>
          <pc:sldMk cId="3253068109" sldId="326"/>
        </pc:sldMkLst>
      </pc:sldChg>
      <pc:sldChg chg="addSp modSp add mod">
        <pc:chgData name="SAEED, Maram" userId="a4d5d6b6-9599-41e3-afec-b8d7bae19a97" providerId="ADAL" clId="{C384C7B0-F16C-4F5C-A8D7-9734AFD73D01}" dt="2022-07-20T07:10:32.768" v="922" actId="403"/>
        <pc:sldMkLst>
          <pc:docMk/>
          <pc:sldMk cId="1001652360" sldId="340"/>
        </pc:sldMkLst>
        <pc:spChg chg="mod">
          <ac:chgData name="SAEED, Maram" userId="a4d5d6b6-9599-41e3-afec-b8d7bae19a97" providerId="ADAL" clId="{C384C7B0-F16C-4F5C-A8D7-9734AFD73D01}" dt="2022-07-20T07:10:06.375" v="917" actId="5793"/>
          <ac:spMkLst>
            <pc:docMk/>
            <pc:sldMk cId="1001652360" sldId="340"/>
            <ac:spMk id="3" creationId="{08F391DE-E5FE-4888-81E9-22AC5CC3B131}"/>
          </ac:spMkLst>
        </pc:spChg>
        <pc:spChg chg="add mod">
          <ac:chgData name="SAEED, Maram" userId="a4d5d6b6-9599-41e3-afec-b8d7bae19a97" providerId="ADAL" clId="{C384C7B0-F16C-4F5C-A8D7-9734AFD73D01}" dt="2022-07-20T07:10:32.768" v="922" actId="403"/>
          <ac:spMkLst>
            <pc:docMk/>
            <pc:sldMk cId="1001652360" sldId="340"/>
            <ac:spMk id="4" creationId="{7C1574C0-1A9D-1A60-43F6-75694E7D6111}"/>
          </ac:spMkLst>
        </pc:spChg>
      </pc:sldChg>
      <pc:sldChg chg="modSp add mod">
        <pc:chgData name="SAEED, Maram" userId="a4d5d6b6-9599-41e3-afec-b8d7bae19a97" providerId="ADAL" clId="{C384C7B0-F16C-4F5C-A8D7-9734AFD73D01}" dt="2022-07-22T11:47:51.503" v="1761" actId="403"/>
        <pc:sldMkLst>
          <pc:docMk/>
          <pc:sldMk cId="2349883360" sldId="341"/>
        </pc:sldMkLst>
        <pc:spChg chg="mod">
          <ac:chgData name="SAEED, Maram" userId="a4d5d6b6-9599-41e3-afec-b8d7bae19a97" providerId="ADAL" clId="{C384C7B0-F16C-4F5C-A8D7-9734AFD73D01}" dt="2022-07-19T10:43:38.634" v="292" actId="20577"/>
          <ac:spMkLst>
            <pc:docMk/>
            <pc:sldMk cId="2349883360" sldId="341"/>
            <ac:spMk id="2" creationId="{883FFD8A-5181-4E40-B16D-BB1C03E9B61C}"/>
          </ac:spMkLst>
        </pc:spChg>
        <pc:spChg chg="mod">
          <ac:chgData name="SAEED, Maram" userId="a4d5d6b6-9599-41e3-afec-b8d7bae19a97" providerId="ADAL" clId="{C384C7B0-F16C-4F5C-A8D7-9734AFD73D01}" dt="2022-07-22T11:47:51.503" v="1761" actId="403"/>
          <ac:spMkLst>
            <pc:docMk/>
            <pc:sldMk cId="2349883360" sldId="341"/>
            <ac:spMk id="3" creationId="{30AE7CAE-18E2-4B03-80C7-3F1275DA2B7A}"/>
          </ac:spMkLst>
        </pc:spChg>
      </pc:sldChg>
      <pc:sldChg chg="add ord">
        <pc:chgData name="SAEED, Maram" userId="a4d5d6b6-9599-41e3-afec-b8d7bae19a97" providerId="ADAL" clId="{C384C7B0-F16C-4F5C-A8D7-9734AFD73D01}" dt="2022-07-20T10:52:32.210" v="1528"/>
        <pc:sldMkLst>
          <pc:docMk/>
          <pc:sldMk cId="2073679555" sldId="346"/>
        </pc:sldMkLst>
      </pc:sldChg>
      <pc:sldChg chg="modSp add mod ord">
        <pc:chgData name="SAEED, Maram" userId="a4d5d6b6-9599-41e3-afec-b8d7bae19a97" providerId="ADAL" clId="{C384C7B0-F16C-4F5C-A8D7-9734AFD73D01}" dt="2022-07-19T11:23:43.125" v="612" actId="2711"/>
        <pc:sldMkLst>
          <pc:docMk/>
          <pc:sldMk cId="3582871342" sldId="358"/>
        </pc:sldMkLst>
        <pc:spChg chg="mod">
          <ac:chgData name="SAEED, Maram" userId="a4d5d6b6-9599-41e3-afec-b8d7bae19a97" providerId="ADAL" clId="{C384C7B0-F16C-4F5C-A8D7-9734AFD73D01}" dt="2022-07-19T11:23:43.125" v="612" actId="2711"/>
          <ac:spMkLst>
            <pc:docMk/>
            <pc:sldMk cId="3582871342" sldId="358"/>
            <ac:spMk id="3" creationId="{AC9E134D-71EC-4453-9403-AE64130CB034}"/>
          </ac:spMkLst>
        </pc:spChg>
      </pc:sldChg>
      <pc:sldChg chg="add ord">
        <pc:chgData name="SAEED, Maram" userId="a4d5d6b6-9599-41e3-afec-b8d7bae19a97" providerId="ADAL" clId="{C384C7B0-F16C-4F5C-A8D7-9734AFD73D01}" dt="2022-07-19T07:49:09.566" v="87"/>
        <pc:sldMkLst>
          <pc:docMk/>
          <pc:sldMk cId="2681760719" sldId="361"/>
        </pc:sldMkLst>
      </pc:sldChg>
      <pc:sldChg chg="add">
        <pc:chgData name="SAEED, Maram" userId="a4d5d6b6-9599-41e3-afec-b8d7bae19a97" providerId="ADAL" clId="{C384C7B0-F16C-4F5C-A8D7-9734AFD73D01}" dt="2022-07-19T11:07:44.216" v="526"/>
        <pc:sldMkLst>
          <pc:docMk/>
          <pc:sldMk cId="1423586725" sldId="365"/>
        </pc:sldMkLst>
      </pc:sldChg>
      <pc:sldChg chg="addSp delSp modSp add mod ord">
        <pc:chgData name="SAEED, Maram" userId="a4d5d6b6-9599-41e3-afec-b8d7bae19a97" providerId="ADAL" clId="{C384C7B0-F16C-4F5C-A8D7-9734AFD73D01}" dt="2022-07-25T08:52:19.625" v="1967" actId="478"/>
        <pc:sldMkLst>
          <pc:docMk/>
          <pc:sldMk cId="2293122291" sldId="366"/>
        </pc:sldMkLst>
        <pc:spChg chg="mod">
          <ac:chgData name="SAEED, Maram" userId="a4d5d6b6-9599-41e3-afec-b8d7bae19a97" providerId="ADAL" clId="{C384C7B0-F16C-4F5C-A8D7-9734AFD73D01}" dt="2022-07-19T11:30:17.580" v="679" actId="20577"/>
          <ac:spMkLst>
            <pc:docMk/>
            <pc:sldMk cId="2293122291" sldId="366"/>
            <ac:spMk id="3" creationId="{A479FC15-E592-428B-A407-E6CE5F051805}"/>
          </ac:spMkLst>
        </pc:spChg>
        <pc:spChg chg="add del mod">
          <ac:chgData name="SAEED, Maram" userId="a4d5d6b6-9599-41e3-afec-b8d7bae19a97" providerId="ADAL" clId="{C384C7B0-F16C-4F5C-A8D7-9734AFD73D01}" dt="2022-07-25T08:52:19.625" v="1967" actId="478"/>
          <ac:spMkLst>
            <pc:docMk/>
            <pc:sldMk cId="2293122291" sldId="366"/>
            <ac:spMk id="4" creationId="{D260D73A-4E2F-F6AE-77C7-EBF3A745C964}"/>
          </ac:spMkLst>
        </pc:spChg>
      </pc:sldChg>
      <pc:sldChg chg="modSp add mod">
        <pc:chgData name="SAEED, Maram" userId="a4d5d6b6-9599-41e3-afec-b8d7bae19a97" providerId="ADAL" clId="{C384C7B0-F16C-4F5C-A8D7-9734AFD73D01}" dt="2022-07-20T09:58:50.416" v="1458" actId="113"/>
        <pc:sldMkLst>
          <pc:docMk/>
          <pc:sldMk cId="3362685286" sldId="372"/>
        </pc:sldMkLst>
        <pc:spChg chg="mod">
          <ac:chgData name="SAEED, Maram" userId="a4d5d6b6-9599-41e3-afec-b8d7bae19a97" providerId="ADAL" clId="{C384C7B0-F16C-4F5C-A8D7-9734AFD73D01}" dt="2022-07-20T09:58:50.416" v="1458" actId="113"/>
          <ac:spMkLst>
            <pc:docMk/>
            <pc:sldMk cId="3362685286" sldId="372"/>
            <ac:spMk id="3" creationId="{7C5C0E8C-4075-470A-9EF0-A19943AFF35E}"/>
          </ac:spMkLst>
        </pc:spChg>
      </pc:sldChg>
      <pc:sldChg chg="add">
        <pc:chgData name="SAEED, Maram" userId="a4d5d6b6-9599-41e3-afec-b8d7bae19a97" providerId="ADAL" clId="{C384C7B0-F16C-4F5C-A8D7-9734AFD73D01}" dt="2022-07-19T11:33:51.850" v="682"/>
        <pc:sldMkLst>
          <pc:docMk/>
          <pc:sldMk cId="3546494889" sldId="373"/>
        </pc:sldMkLst>
      </pc:sldChg>
      <pc:sldChg chg="modSp add mod ord">
        <pc:chgData name="SAEED, Maram" userId="a4d5d6b6-9599-41e3-afec-b8d7bae19a97" providerId="ADAL" clId="{C384C7B0-F16C-4F5C-A8D7-9734AFD73D01}" dt="2022-07-20T10:42:14.727" v="1506" actId="6549"/>
        <pc:sldMkLst>
          <pc:docMk/>
          <pc:sldMk cId="3695667913" sldId="375"/>
        </pc:sldMkLst>
        <pc:spChg chg="mod">
          <ac:chgData name="SAEED, Maram" userId="a4d5d6b6-9599-41e3-afec-b8d7bae19a97" providerId="ADAL" clId="{C384C7B0-F16C-4F5C-A8D7-9734AFD73D01}" dt="2022-07-20T10:42:14.727" v="1506" actId="6549"/>
          <ac:spMkLst>
            <pc:docMk/>
            <pc:sldMk cId="3695667913" sldId="375"/>
            <ac:spMk id="3" creationId="{67626E7E-2870-4DF0-872B-AD7842713EB8}"/>
          </ac:spMkLst>
        </pc:spChg>
      </pc:sldChg>
      <pc:sldChg chg="del modNotesTx">
        <pc:chgData name="SAEED, Maram" userId="a4d5d6b6-9599-41e3-afec-b8d7bae19a97" providerId="ADAL" clId="{C384C7B0-F16C-4F5C-A8D7-9734AFD73D01}" dt="2022-07-19T07:42:47.191" v="70" actId="47"/>
        <pc:sldMkLst>
          <pc:docMk/>
          <pc:sldMk cId="2572261144" sldId="400"/>
        </pc:sldMkLst>
      </pc:sldChg>
      <pc:sldChg chg="del">
        <pc:chgData name="SAEED, Maram" userId="a4d5d6b6-9599-41e3-afec-b8d7bae19a97" providerId="ADAL" clId="{C384C7B0-F16C-4F5C-A8D7-9734AFD73D01}" dt="2022-07-19T07:43:19.551" v="72" actId="47"/>
        <pc:sldMkLst>
          <pc:docMk/>
          <pc:sldMk cId="2805033474" sldId="401"/>
        </pc:sldMkLst>
      </pc:sldChg>
      <pc:sldChg chg="del">
        <pc:chgData name="SAEED, Maram" userId="a4d5d6b6-9599-41e3-afec-b8d7bae19a97" providerId="ADAL" clId="{C384C7B0-F16C-4F5C-A8D7-9734AFD73D01}" dt="2022-07-19T07:44:45.148" v="74" actId="47"/>
        <pc:sldMkLst>
          <pc:docMk/>
          <pc:sldMk cId="2224553479" sldId="402"/>
        </pc:sldMkLst>
      </pc:sldChg>
      <pc:sldChg chg="addSp modSp new mod modClrScheme chgLayout">
        <pc:chgData name="SAEED, Maram" userId="a4d5d6b6-9599-41e3-afec-b8d7bae19a97" providerId="ADAL" clId="{C384C7B0-F16C-4F5C-A8D7-9734AFD73D01}" dt="2022-07-19T11:24:03.170" v="614" actId="2711"/>
        <pc:sldMkLst>
          <pc:docMk/>
          <pc:sldMk cId="1151805242" sldId="403"/>
        </pc:sldMkLst>
        <pc:spChg chg="add mod">
          <ac:chgData name="SAEED, Maram" userId="a4d5d6b6-9599-41e3-afec-b8d7bae19a97" providerId="ADAL" clId="{C384C7B0-F16C-4F5C-A8D7-9734AFD73D01}" dt="2022-07-19T08:04:58.337" v="205" actId="20577"/>
          <ac:spMkLst>
            <pc:docMk/>
            <pc:sldMk cId="1151805242" sldId="403"/>
            <ac:spMk id="2" creationId="{A06EACC1-5702-0588-F76D-377C577D7B25}"/>
          </ac:spMkLst>
        </pc:spChg>
        <pc:spChg chg="add mod">
          <ac:chgData name="SAEED, Maram" userId="a4d5d6b6-9599-41e3-afec-b8d7bae19a97" providerId="ADAL" clId="{C384C7B0-F16C-4F5C-A8D7-9734AFD73D01}" dt="2022-07-19T11:23:53.255" v="613" actId="2711"/>
          <ac:spMkLst>
            <pc:docMk/>
            <pc:sldMk cId="1151805242" sldId="403"/>
            <ac:spMk id="3" creationId="{B939987C-D0AE-8DCF-CDD5-001D7A5C6468}"/>
          </ac:spMkLst>
        </pc:spChg>
        <pc:spChg chg="add mod">
          <ac:chgData name="SAEED, Maram" userId="a4d5d6b6-9599-41e3-afec-b8d7bae19a97" providerId="ADAL" clId="{C384C7B0-F16C-4F5C-A8D7-9734AFD73D01}" dt="2022-07-19T11:24:03.170" v="614" actId="2711"/>
          <ac:spMkLst>
            <pc:docMk/>
            <pc:sldMk cId="1151805242" sldId="403"/>
            <ac:spMk id="4" creationId="{28848929-9649-8456-AF5D-4FB5A2C7843D}"/>
          </ac:spMkLst>
        </pc:spChg>
      </pc:sldChg>
      <pc:sldChg chg="addSp delSp modSp new mod modClrScheme chgLayout">
        <pc:chgData name="SAEED, Maram" userId="a4d5d6b6-9599-41e3-afec-b8d7bae19a97" providerId="ADAL" clId="{C384C7B0-F16C-4F5C-A8D7-9734AFD73D01}" dt="2022-07-19T10:43:28.219" v="291" actId="403"/>
        <pc:sldMkLst>
          <pc:docMk/>
          <pc:sldMk cId="3910602579" sldId="404"/>
        </pc:sldMkLst>
        <pc:spChg chg="del mod ord">
          <ac:chgData name="SAEED, Maram" userId="a4d5d6b6-9599-41e3-afec-b8d7bae19a97" providerId="ADAL" clId="{C384C7B0-F16C-4F5C-A8D7-9734AFD73D01}" dt="2022-07-19T10:43:06.889" v="280" actId="700"/>
          <ac:spMkLst>
            <pc:docMk/>
            <pc:sldMk cId="3910602579" sldId="404"/>
            <ac:spMk id="2" creationId="{78D8735E-A409-68D5-AABD-1479FE8D00F3}"/>
          </ac:spMkLst>
        </pc:spChg>
        <pc:spChg chg="del">
          <ac:chgData name="SAEED, Maram" userId="a4d5d6b6-9599-41e3-afec-b8d7bae19a97" providerId="ADAL" clId="{C384C7B0-F16C-4F5C-A8D7-9734AFD73D01}" dt="2022-07-19T10:43:06.889" v="280" actId="700"/>
          <ac:spMkLst>
            <pc:docMk/>
            <pc:sldMk cId="3910602579" sldId="404"/>
            <ac:spMk id="3" creationId="{E0CBCB8A-F46C-F88C-5125-DEF6723F9720}"/>
          </ac:spMkLst>
        </pc:spChg>
        <pc:spChg chg="add mod ord">
          <ac:chgData name="SAEED, Maram" userId="a4d5d6b6-9599-41e3-afec-b8d7bae19a97" providerId="ADAL" clId="{C384C7B0-F16C-4F5C-A8D7-9734AFD73D01}" dt="2022-07-19T10:43:28.219" v="291" actId="403"/>
          <ac:spMkLst>
            <pc:docMk/>
            <pc:sldMk cId="3910602579" sldId="404"/>
            <ac:spMk id="4" creationId="{65B6A738-6CF0-157F-BAE9-115B5E331E35}"/>
          </ac:spMkLst>
        </pc:spChg>
      </pc:sldChg>
      <pc:sldChg chg="addSp delSp modSp new mod ord modNotesTx">
        <pc:chgData name="SAEED, Maram" userId="a4d5d6b6-9599-41e3-afec-b8d7bae19a97" providerId="ADAL" clId="{C384C7B0-F16C-4F5C-A8D7-9734AFD73D01}" dt="2022-07-19T11:30:58.223" v="681" actId="404"/>
        <pc:sldMkLst>
          <pc:docMk/>
          <pc:sldMk cId="2526179206" sldId="405"/>
        </pc:sldMkLst>
        <pc:spChg chg="mod">
          <ac:chgData name="SAEED, Maram" userId="a4d5d6b6-9599-41e3-afec-b8d7bae19a97" providerId="ADAL" clId="{C384C7B0-F16C-4F5C-A8D7-9734AFD73D01}" dt="2022-07-19T11:19:48.989" v="584" actId="20577"/>
          <ac:spMkLst>
            <pc:docMk/>
            <pc:sldMk cId="2526179206" sldId="405"/>
            <ac:spMk id="2" creationId="{D1D5943B-4AF2-E4D8-9333-2FA83B8EC7A0}"/>
          </ac:spMkLst>
        </pc:spChg>
        <pc:spChg chg="mod">
          <ac:chgData name="SAEED, Maram" userId="a4d5d6b6-9599-41e3-afec-b8d7bae19a97" providerId="ADAL" clId="{C384C7B0-F16C-4F5C-A8D7-9734AFD73D01}" dt="2022-07-19T11:22:56.318" v="611" actId="2711"/>
          <ac:spMkLst>
            <pc:docMk/>
            <pc:sldMk cId="2526179206" sldId="405"/>
            <ac:spMk id="3" creationId="{D9277D62-4F38-B862-22EC-09FCD1691767}"/>
          </ac:spMkLst>
        </pc:spChg>
        <pc:spChg chg="add del mod">
          <ac:chgData name="SAEED, Maram" userId="a4d5d6b6-9599-41e3-afec-b8d7bae19a97" providerId="ADAL" clId="{C384C7B0-F16C-4F5C-A8D7-9734AFD73D01}" dt="2022-07-19T11:20:53.029" v="594"/>
          <ac:spMkLst>
            <pc:docMk/>
            <pc:sldMk cId="2526179206" sldId="405"/>
            <ac:spMk id="4" creationId="{EFB06C67-A1AE-E311-0DFA-DDFFEA01AEA5}"/>
          </ac:spMkLst>
        </pc:spChg>
        <pc:spChg chg="add mod">
          <ac:chgData name="SAEED, Maram" userId="a4d5d6b6-9599-41e3-afec-b8d7bae19a97" providerId="ADAL" clId="{C384C7B0-F16C-4F5C-A8D7-9734AFD73D01}" dt="2022-07-19T11:30:58.223" v="681" actId="404"/>
          <ac:spMkLst>
            <pc:docMk/>
            <pc:sldMk cId="2526179206" sldId="405"/>
            <ac:spMk id="5" creationId="{B6364E15-9A56-33BC-EB7D-9A0DFF517373}"/>
          </ac:spMkLst>
        </pc:spChg>
      </pc:sldChg>
      <pc:sldChg chg="modSp new mod ord">
        <pc:chgData name="SAEED, Maram" userId="a4d5d6b6-9599-41e3-afec-b8d7bae19a97" providerId="ADAL" clId="{C384C7B0-F16C-4F5C-A8D7-9734AFD73D01}" dt="2022-07-20T06:10:18.271" v="912" actId="20577"/>
        <pc:sldMkLst>
          <pc:docMk/>
          <pc:sldMk cId="1439902208" sldId="406"/>
        </pc:sldMkLst>
        <pc:spChg chg="mod">
          <ac:chgData name="SAEED, Maram" userId="a4d5d6b6-9599-41e3-afec-b8d7bae19a97" providerId="ADAL" clId="{C384C7B0-F16C-4F5C-A8D7-9734AFD73D01}" dt="2022-07-19T11:38:04.196" v="729" actId="5793"/>
          <ac:spMkLst>
            <pc:docMk/>
            <pc:sldMk cId="1439902208" sldId="406"/>
            <ac:spMk id="2" creationId="{86056F90-DC78-9E1D-95D6-FCA996106413}"/>
          </ac:spMkLst>
        </pc:spChg>
        <pc:spChg chg="mod">
          <ac:chgData name="SAEED, Maram" userId="a4d5d6b6-9599-41e3-afec-b8d7bae19a97" providerId="ADAL" clId="{C384C7B0-F16C-4F5C-A8D7-9734AFD73D01}" dt="2022-07-20T06:10:18.271" v="912" actId="20577"/>
          <ac:spMkLst>
            <pc:docMk/>
            <pc:sldMk cId="1439902208" sldId="406"/>
            <ac:spMk id="3" creationId="{F995B2A2-0A5A-4BB2-606C-3EDCED275166}"/>
          </ac:spMkLst>
        </pc:spChg>
      </pc:sldChg>
      <pc:sldChg chg="addSp delSp modSp new mod ord setBg modClrScheme chgLayout">
        <pc:chgData name="SAEED, Maram" userId="a4d5d6b6-9599-41e3-afec-b8d7bae19a97" providerId="ADAL" clId="{C384C7B0-F16C-4F5C-A8D7-9734AFD73D01}" dt="2022-07-20T10:50:11.749" v="1508"/>
        <pc:sldMkLst>
          <pc:docMk/>
          <pc:sldMk cId="1872719335" sldId="407"/>
        </pc:sldMkLst>
        <pc:spChg chg="del">
          <ac:chgData name="SAEED, Maram" userId="a4d5d6b6-9599-41e3-afec-b8d7bae19a97" providerId="ADAL" clId="{C384C7B0-F16C-4F5C-A8D7-9734AFD73D01}" dt="2022-07-20T07:32:12.149" v="924" actId="700"/>
          <ac:spMkLst>
            <pc:docMk/>
            <pc:sldMk cId="1872719335" sldId="407"/>
            <ac:spMk id="2" creationId="{2A6523AC-327B-6244-204F-A1B857AB569A}"/>
          </ac:spMkLst>
        </pc:spChg>
        <pc:spChg chg="del">
          <ac:chgData name="SAEED, Maram" userId="a4d5d6b6-9599-41e3-afec-b8d7bae19a97" providerId="ADAL" clId="{C384C7B0-F16C-4F5C-A8D7-9734AFD73D01}" dt="2022-07-20T07:32:12.149" v="924" actId="700"/>
          <ac:spMkLst>
            <pc:docMk/>
            <pc:sldMk cId="1872719335" sldId="407"/>
            <ac:spMk id="3" creationId="{5156E0A4-111E-43A3-53A2-578D1B9C4132}"/>
          </ac:spMkLst>
        </pc:spChg>
        <pc:spChg chg="mod topLvl">
          <ac:chgData name="SAEED, Maram" userId="a4d5d6b6-9599-41e3-afec-b8d7bae19a97" providerId="ADAL" clId="{C384C7B0-F16C-4F5C-A8D7-9734AFD73D01}" dt="2022-07-20T08:34:35.533" v="1351" actId="1076"/>
          <ac:spMkLst>
            <pc:docMk/>
            <pc:sldMk cId="1872719335" sldId="407"/>
            <ac:spMk id="8" creationId="{8AF0561C-F1A6-8116-F321-665F3496F380}"/>
          </ac:spMkLst>
        </pc:spChg>
        <pc:spChg chg="mod topLvl">
          <ac:chgData name="SAEED, Maram" userId="a4d5d6b6-9599-41e3-afec-b8d7bae19a97" providerId="ADAL" clId="{C384C7B0-F16C-4F5C-A8D7-9734AFD73D01}" dt="2022-07-20T08:35:19.359" v="1359" actId="1076"/>
          <ac:spMkLst>
            <pc:docMk/>
            <pc:sldMk cId="1872719335" sldId="407"/>
            <ac:spMk id="9" creationId="{63291347-F7C9-1942-D92B-D77289DB3501}"/>
          </ac:spMkLst>
        </pc:spChg>
        <pc:spChg chg="mod topLvl">
          <ac:chgData name="SAEED, Maram" userId="a4d5d6b6-9599-41e3-afec-b8d7bae19a97" providerId="ADAL" clId="{C384C7B0-F16C-4F5C-A8D7-9734AFD73D01}" dt="2022-07-20T09:51:43.441" v="1445" actId="1076"/>
          <ac:spMkLst>
            <pc:docMk/>
            <pc:sldMk cId="1872719335" sldId="407"/>
            <ac:spMk id="10" creationId="{82BC77A8-C156-371B-4890-294907826124}"/>
          </ac:spMkLst>
        </pc:spChg>
        <pc:spChg chg="mod topLvl">
          <ac:chgData name="SAEED, Maram" userId="a4d5d6b6-9599-41e3-afec-b8d7bae19a97" providerId="ADAL" clId="{C384C7B0-F16C-4F5C-A8D7-9734AFD73D01}" dt="2022-07-20T08:35:59.550" v="1366" actId="1076"/>
          <ac:spMkLst>
            <pc:docMk/>
            <pc:sldMk cId="1872719335" sldId="407"/>
            <ac:spMk id="11" creationId="{CF1F4B80-A78A-2A53-0E47-857AEDB244F8}"/>
          </ac:spMkLst>
        </pc:spChg>
        <pc:spChg chg="mod topLvl">
          <ac:chgData name="SAEED, Maram" userId="a4d5d6b6-9599-41e3-afec-b8d7bae19a97" providerId="ADAL" clId="{C384C7B0-F16C-4F5C-A8D7-9734AFD73D01}" dt="2022-07-20T08:35:54.424" v="1365" actId="1076"/>
          <ac:spMkLst>
            <pc:docMk/>
            <pc:sldMk cId="1872719335" sldId="407"/>
            <ac:spMk id="12" creationId="{AE17B2E0-7DD6-E479-4D1D-258511A01FF0}"/>
          </ac:spMkLst>
        </pc:spChg>
        <pc:spChg chg="mod topLvl">
          <ac:chgData name="SAEED, Maram" userId="a4d5d6b6-9599-41e3-afec-b8d7bae19a97" providerId="ADAL" clId="{C384C7B0-F16C-4F5C-A8D7-9734AFD73D01}" dt="2022-07-20T09:51:47.761" v="1447" actId="20577"/>
          <ac:spMkLst>
            <pc:docMk/>
            <pc:sldMk cId="1872719335" sldId="407"/>
            <ac:spMk id="13" creationId="{2BC62F4F-CCF4-D2E9-EC64-0BC405B45948}"/>
          </ac:spMkLst>
        </pc:spChg>
        <pc:spChg chg="mod topLvl">
          <ac:chgData name="SAEED, Maram" userId="a4d5d6b6-9599-41e3-afec-b8d7bae19a97" providerId="ADAL" clId="{C384C7B0-F16C-4F5C-A8D7-9734AFD73D01}" dt="2022-07-20T09:51:39.803" v="1444" actId="1076"/>
          <ac:spMkLst>
            <pc:docMk/>
            <pc:sldMk cId="1872719335" sldId="407"/>
            <ac:spMk id="14" creationId="{C7BDC47F-FD4E-695C-9F80-5C1B7570D598}"/>
          </ac:spMkLst>
        </pc:spChg>
        <pc:spChg chg="mod topLvl">
          <ac:chgData name="SAEED, Maram" userId="a4d5d6b6-9599-41e3-afec-b8d7bae19a97" providerId="ADAL" clId="{C384C7B0-F16C-4F5C-A8D7-9734AFD73D01}" dt="2022-07-20T09:51:34.289" v="1443" actId="1076"/>
          <ac:spMkLst>
            <pc:docMk/>
            <pc:sldMk cId="1872719335" sldId="407"/>
            <ac:spMk id="15" creationId="{CF3F02BC-928B-3D7F-C9EE-BA3BB872BAD5}"/>
          </ac:spMkLst>
        </pc:spChg>
        <pc:spChg chg="mod topLvl">
          <ac:chgData name="SAEED, Maram" userId="a4d5d6b6-9599-41e3-afec-b8d7bae19a97" providerId="ADAL" clId="{C384C7B0-F16C-4F5C-A8D7-9734AFD73D01}" dt="2022-07-20T08:33:02.270" v="1345" actId="165"/>
          <ac:spMkLst>
            <pc:docMk/>
            <pc:sldMk cId="1872719335" sldId="407"/>
            <ac:spMk id="16" creationId="{2C2D5729-BA27-3D8B-E748-3E6349EF5216}"/>
          </ac:spMkLst>
        </pc:spChg>
        <pc:spChg chg="add del mod">
          <ac:chgData name="SAEED, Maram" userId="a4d5d6b6-9599-41e3-afec-b8d7bae19a97" providerId="ADAL" clId="{C384C7B0-F16C-4F5C-A8D7-9734AFD73D01}" dt="2022-07-20T09:49:29.968" v="1374" actId="478"/>
          <ac:spMkLst>
            <pc:docMk/>
            <pc:sldMk cId="1872719335" sldId="407"/>
            <ac:spMk id="18" creationId="{5A691CBA-EEC2-F7D8-E618-60A77722808E}"/>
          </ac:spMkLst>
        </pc:spChg>
        <pc:spChg chg="add mod">
          <ac:chgData name="SAEED, Maram" userId="a4d5d6b6-9599-41e3-afec-b8d7bae19a97" providerId="ADAL" clId="{C384C7B0-F16C-4F5C-A8D7-9734AFD73D01}" dt="2022-07-20T09:52:17.099" v="1448" actId="1076"/>
          <ac:spMkLst>
            <pc:docMk/>
            <pc:sldMk cId="1872719335" sldId="407"/>
            <ac:spMk id="19" creationId="{A507FF68-EF47-F28B-E383-E53AD18F89D9}"/>
          </ac:spMkLst>
        </pc:spChg>
        <pc:grpChg chg="del mod">
          <ac:chgData name="SAEED, Maram" userId="a4d5d6b6-9599-41e3-afec-b8d7bae19a97" providerId="ADAL" clId="{C384C7B0-F16C-4F5C-A8D7-9734AFD73D01}" dt="2022-07-20T08:33:02.270" v="1345" actId="165"/>
          <ac:grpSpMkLst>
            <pc:docMk/>
            <pc:sldMk cId="1872719335" sldId="407"/>
            <ac:grpSpMk id="7" creationId="{3BD1EEA1-5350-39AD-FFC9-182393620C9C}"/>
          </ac:grpSpMkLst>
        </pc:grpChg>
        <pc:graphicFrameChg chg="add del mod modGraphic">
          <ac:chgData name="SAEED, Maram" userId="a4d5d6b6-9599-41e3-afec-b8d7bae19a97" providerId="ADAL" clId="{C384C7B0-F16C-4F5C-A8D7-9734AFD73D01}" dt="2022-07-20T07:35:00.491" v="931" actId="478"/>
          <ac:graphicFrameMkLst>
            <pc:docMk/>
            <pc:sldMk cId="1872719335" sldId="407"/>
            <ac:graphicFrameMk id="4" creationId="{F6914F51-4AB3-0DD1-7578-48A42A0F1884}"/>
          </ac:graphicFrameMkLst>
        </pc:graphicFrameChg>
        <pc:graphicFrameChg chg="add del modGraphic">
          <ac:chgData name="SAEED, Maram" userId="a4d5d6b6-9599-41e3-afec-b8d7bae19a97" providerId="ADAL" clId="{C384C7B0-F16C-4F5C-A8D7-9734AFD73D01}" dt="2022-07-20T07:34:08.103" v="927" actId="1032"/>
          <ac:graphicFrameMkLst>
            <pc:docMk/>
            <pc:sldMk cId="1872719335" sldId="407"/>
            <ac:graphicFrameMk id="5" creationId="{217B17FC-C7A3-E026-6F1A-4D0B18902D36}"/>
          </ac:graphicFrameMkLst>
        </pc:graphicFrameChg>
        <pc:graphicFrameChg chg="add del mod modGraphic">
          <ac:chgData name="SAEED, Maram" userId="a4d5d6b6-9599-41e3-afec-b8d7bae19a97" providerId="ADAL" clId="{C384C7B0-F16C-4F5C-A8D7-9734AFD73D01}" dt="2022-07-20T08:32:50.798" v="1344" actId="18245"/>
          <ac:graphicFrameMkLst>
            <pc:docMk/>
            <pc:sldMk cId="1872719335" sldId="407"/>
            <ac:graphicFrameMk id="6" creationId="{6B13A86C-7B93-D318-7418-88EA6B6D8307}"/>
          </ac:graphicFrameMkLst>
        </pc:graphicFrameChg>
        <pc:graphicFrameChg chg="add del modGraphic">
          <ac:chgData name="SAEED, Maram" userId="a4d5d6b6-9599-41e3-afec-b8d7bae19a97" providerId="ADAL" clId="{C384C7B0-F16C-4F5C-A8D7-9734AFD73D01}" dt="2022-07-20T08:34:31.723" v="1350" actId="478"/>
          <ac:graphicFrameMkLst>
            <pc:docMk/>
            <pc:sldMk cId="1872719335" sldId="407"/>
            <ac:graphicFrameMk id="17" creationId="{35D29FA0-0A84-D3BE-27A8-26F9BAB649C6}"/>
          </ac:graphicFrameMkLst>
        </pc:graphicFrameChg>
      </pc:sldChg>
      <pc:sldChg chg="addSp modSp new mod ord">
        <pc:chgData name="SAEED, Maram" userId="a4d5d6b6-9599-41e3-afec-b8d7bae19a97" providerId="ADAL" clId="{C384C7B0-F16C-4F5C-A8D7-9734AFD73D01}" dt="2022-07-22T11:46:28.940" v="1757" actId="403"/>
        <pc:sldMkLst>
          <pc:docMk/>
          <pc:sldMk cId="253986370" sldId="408"/>
        </pc:sldMkLst>
        <pc:spChg chg="mod">
          <ac:chgData name="SAEED, Maram" userId="a4d5d6b6-9599-41e3-afec-b8d7bae19a97" providerId="ADAL" clId="{C384C7B0-F16C-4F5C-A8D7-9734AFD73D01}" dt="2022-07-20T10:59:39.354" v="1545" actId="20577"/>
          <ac:spMkLst>
            <pc:docMk/>
            <pc:sldMk cId="253986370" sldId="408"/>
            <ac:spMk id="2" creationId="{FE77FC5A-6E26-A510-761D-4C36C2D2D1E7}"/>
          </ac:spMkLst>
        </pc:spChg>
        <pc:spChg chg="add mod">
          <ac:chgData name="SAEED, Maram" userId="a4d5d6b6-9599-41e3-afec-b8d7bae19a97" providerId="ADAL" clId="{C384C7B0-F16C-4F5C-A8D7-9734AFD73D01}" dt="2022-07-22T11:46:28.940" v="1757" actId="403"/>
          <ac:spMkLst>
            <pc:docMk/>
            <pc:sldMk cId="253986370" sldId="408"/>
            <ac:spMk id="4" creationId="{DF8AA909-79B1-1CDE-48D9-2CDE440D6773}"/>
          </ac:spMkLst>
        </pc:spChg>
      </pc:sldChg>
      <pc:sldChg chg="new del">
        <pc:chgData name="SAEED, Maram" userId="a4d5d6b6-9599-41e3-afec-b8d7bae19a97" providerId="ADAL" clId="{C384C7B0-F16C-4F5C-A8D7-9734AFD73D01}" dt="2022-07-20T10:52:45.746" v="1529" actId="47"/>
        <pc:sldMkLst>
          <pc:docMk/>
          <pc:sldMk cId="990879845" sldId="408"/>
        </pc:sldMkLst>
      </pc:sldChg>
      <pc:sldChg chg="modSp new mod">
        <pc:chgData name="SAEED, Maram" userId="a4d5d6b6-9599-41e3-afec-b8d7bae19a97" providerId="ADAL" clId="{C384C7B0-F16C-4F5C-A8D7-9734AFD73D01}" dt="2022-07-25T10:52:31.133" v="1984" actId="20577"/>
        <pc:sldMkLst>
          <pc:docMk/>
          <pc:sldMk cId="1637001691" sldId="409"/>
        </pc:sldMkLst>
        <pc:spChg chg="mod">
          <ac:chgData name="SAEED, Maram" userId="a4d5d6b6-9599-41e3-afec-b8d7bae19a97" providerId="ADAL" clId="{C384C7B0-F16C-4F5C-A8D7-9734AFD73D01}" dt="2022-07-22T11:49:20.804" v="1777" actId="20577"/>
          <ac:spMkLst>
            <pc:docMk/>
            <pc:sldMk cId="1637001691" sldId="409"/>
            <ac:spMk id="2" creationId="{62EBB61A-FD5E-346B-E266-F149B1A530D1}"/>
          </ac:spMkLst>
        </pc:spChg>
        <pc:spChg chg="mod">
          <ac:chgData name="SAEED, Maram" userId="a4d5d6b6-9599-41e3-afec-b8d7bae19a97" providerId="ADAL" clId="{C384C7B0-F16C-4F5C-A8D7-9734AFD73D01}" dt="2022-07-25T10:52:31.133" v="1984" actId="20577"/>
          <ac:spMkLst>
            <pc:docMk/>
            <pc:sldMk cId="1637001691" sldId="409"/>
            <ac:spMk id="3" creationId="{BB7B97B5-7757-CB5E-32F4-F497B3AC29B3}"/>
          </ac:spMkLst>
        </pc:spChg>
      </pc:sldChg>
      <pc:sldChg chg="modSp mod modNotesTx">
        <pc:chgData name="SAEED, Maram" userId="a4d5d6b6-9599-41e3-afec-b8d7bae19a97" providerId="ADAL" clId="{C384C7B0-F16C-4F5C-A8D7-9734AFD73D01}" dt="2022-07-22T11:46:42.565" v="1760" actId="20577"/>
        <pc:sldMkLst>
          <pc:docMk/>
          <pc:sldMk cId="1934639519" sldId="410"/>
        </pc:sldMkLst>
        <pc:spChg chg="mod">
          <ac:chgData name="SAEED, Maram" userId="a4d5d6b6-9599-41e3-afec-b8d7bae19a97" providerId="ADAL" clId="{C384C7B0-F16C-4F5C-A8D7-9734AFD73D01}" dt="2022-07-22T06:04:39.981" v="1724" actId="20577"/>
          <ac:spMkLst>
            <pc:docMk/>
            <pc:sldMk cId="1934639519" sldId="410"/>
            <ac:spMk id="2" creationId="{D2248321-343B-54BB-01E5-7BB87CA62A70}"/>
          </ac:spMkLst>
        </pc:spChg>
        <pc:spChg chg="mod">
          <ac:chgData name="SAEED, Maram" userId="a4d5d6b6-9599-41e3-afec-b8d7bae19a97" providerId="ADAL" clId="{C384C7B0-F16C-4F5C-A8D7-9734AFD73D01}" dt="2022-07-22T11:46:42.565" v="1760" actId="20577"/>
          <ac:spMkLst>
            <pc:docMk/>
            <pc:sldMk cId="1934639519" sldId="410"/>
            <ac:spMk id="3" creationId="{F8B58DA0-75A3-D787-2C12-5EBB2D277C51}"/>
          </ac:spMkLst>
        </pc:spChg>
      </pc:sldChg>
      <pc:sldChg chg="modSp new mod modNotesTx">
        <pc:chgData name="SAEED, Maram" userId="a4d5d6b6-9599-41e3-afec-b8d7bae19a97" providerId="ADAL" clId="{C384C7B0-F16C-4F5C-A8D7-9734AFD73D01}" dt="2022-07-22T12:08:44.425" v="1963" actId="20577"/>
        <pc:sldMkLst>
          <pc:docMk/>
          <pc:sldMk cId="3594373141" sldId="411"/>
        </pc:sldMkLst>
        <pc:spChg chg="mod">
          <ac:chgData name="SAEED, Maram" userId="a4d5d6b6-9599-41e3-afec-b8d7bae19a97" providerId="ADAL" clId="{C384C7B0-F16C-4F5C-A8D7-9734AFD73D01}" dt="2022-07-22T12:08:44.425" v="1963" actId="20577"/>
          <ac:spMkLst>
            <pc:docMk/>
            <pc:sldMk cId="3594373141" sldId="411"/>
            <ac:spMk id="2" creationId="{EB0C1BDB-CF8D-9E60-D0AD-C7C0140A7C7C}"/>
          </ac:spMkLst>
        </pc:spChg>
        <pc:spChg chg="mod">
          <ac:chgData name="SAEED, Maram" userId="a4d5d6b6-9599-41e3-afec-b8d7bae19a97" providerId="ADAL" clId="{C384C7B0-F16C-4F5C-A8D7-9734AFD73D01}" dt="2022-07-22T12:05:23.116" v="1941" actId="113"/>
          <ac:spMkLst>
            <pc:docMk/>
            <pc:sldMk cId="3594373141" sldId="411"/>
            <ac:spMk id="3" creationId="{FD42517E-BC7C-2D75-EDB4-86C7C13E4132}"/>
          </ac:spMkLst>
        </pc:spChg>
      </pc:sldChg>
      <pc:sldChg chg="modSp new mod">
        <pc:chgData name="SAEED, Maram" userId="a4d5d6b6-9599-41e3-afec-b8d7bae19a97" providerId="ADAL" clId="{C384C7B0-F16C-4F5C-A8D7-9734AFD73D01}" dt="2022-07-25T08:53:30.655" v="1981" actId="27636"/>
        <pc:sldMkLst>
          <pc:docMk/>
          <pc:sldMk cId="3741659761" sldId="412"/>
        </pc:sldMkLst>
        <pc:spChg chg="mod">
          <ac:chgData name="SAEED, Maram" userId="a4d5d6b6-9599-41e3-afec-b8d7bae19a97" providerId="ADAL" clId="{C384C7B0-F16C-4F5C-A8D7-9734AFD73D01}" dt="2022-07-22T12:08:16.267" v="1962" actId="20577"/>
          <ac:spMkLst>
            <pc:docMk/>
            <pc:sldMk cId="3741659761" sldId="412"/>
            <ac:spMk id="2" creationId="{7A2E7A56-13C1-8EC2-6442-FACCFBB055C6}"/>
          </ac:spMkLst>
        </pc:spChg>
        <pc:spChg chg="mod">
          <ac:chgData name="SAEED, Maram" userId="a4d5d6b6-9599-41e3-afec-b8d7bae19a97" providerId="ADAL" clId="{C384C7B0-F16C-4F5C-A8D7-9734AFD73D01}" dt="2022-07-25T08:53:30.655" v="1981" actId="27636"/>
          <ac:spMkLst>
            <pc:docMk/>
            <pc:sldMk cId="3741659761" sldId="412"/>
            <ac:spMk id="3" creationId="{86A29FE4-70C5-4A3F-63FD-6DCCF45A9B37}"/>
          </ac:spMkLst>
        </pc:spChg>
      </pc:sldChg>
    </pc:docChg>
  </pc:docChgLst>
  <pc:docChgLst>
    <pc:chgData name="AYESH, Nidal" userId="S::nidal.ayesh@enabel.be::cb8e05b3-8c92-432f-8438-8d00b114ae1a" providerId="AD" clId="Web-{D48AAAD6-BBD5-E3F7-61F9-87B4FE20B8E0}"/>
    <pc:docChg chg="modSld">
      <pc:chgData name="AYESH, Nidal" userId="S::nidal.ayesh@enabel.be::cb8e05b3-8c92-432f-8438-8d00b114ae1a" providerId="AD" clId="Web-{D48AAAD6-BBD5-E3F7-61F9-87B4FE20B8E0}" dt="2022-08-10T07:45:06.552" v="17" actId="20577"/>
      <pc:docMkLst>
        <pc:docMk/>
      </pc:docMkLst>
      <pc:sldChg chg="modSp">
        <pc:chgData name="AYESH, Nidal" userId="S::nidal.ayesh@enabel.be::cb8e05b3-8c92-432f-8438-8d00b114ae1a" providerId="AD" clId="Web-{D48AAAD6-BBD5-E3F7-61F9-87B4FE20B8E0}" dt="2022-08-10T07:45:06.552" v="17" actId="20577"/>
        <pc:sldMkLst>
          <pc:docMk/>
          <pc:sldMk cId="1934639519" sldId="410"/>
        </pc:sldMkLst>
        <pc:spChg chg="mod">
          <ac:chgData name="AYESH, Nidal" userId="S::nidal.ayesh@enabel.be::cb8e05b3-8c92-432f-8438-8d00b114ae1a" providerId="AD" clId="Web-{D48AAAD6-BBD5-E3F7-61F9-87B4FE20B8E0}" dt="2022-08-10T07:45:06.552" v="17" actId="20577"/>
          <ac:spMkLst>
            <pc:docMk/>
            <pc:sldMk cId="1934639519" sldId="410"/>
            <ac:spMk id="3" creationId="{F8B58DA0-75A3-D787-2C12-5EBB2D277C51}"/>
          </ac:spMkLst>
        </pc:spChg>
      </pc:sldChg>
    </pc:docChg>
  </pc:docChgLst>
  <pc:docChgLst>
    <pc:chgData name="SUWAN, Rasem" userId="S::rasem.suwan@enabel.be::95ed1b0c-f92f-4bb5-966f-f1de4d070a8f" providerId="AD" clId="Web-{3BEBCF5A-0E9A-6D92-9269-6CF70AE2837D}"/>
    <pc:docChg chg="">
      <pc:chgData name="SUWAN, Rasem" userId="S::rasem.suwan@enabel.be::95ed1b0c-f92f-4bb5-966f-f1de4d070a8f" providerId="AD" clId="Web-{3BEBCF5A-0E9A-6D92-9269-6CF70AE2837D}" dt="2023-05-15T10:58:01.141" v="0"/>
      <pc:docMkLst>
        <pc:docMk/>
      </pc:docMkLst>
      <pc:sldChg chg="modCm">
        <pc:chgData name="SUWAN, Rasem" userId="S::rasem.suwan@enabel.be::95ed1b0c-f92f-4bb5-966f-f1de4d070a8f" providerId="AD" clId="Web-{3BEBCF5A-0E9A-6D92-9269-6CF70AE2837D}" dt="2023-05-15T10:58:01.141" v="0"/>
        <pc:sldMkLst>
          <pc:docMk/>
          <pc:sldMk cId="3145772832" sldId="256"/>
        </pc:sldMkLst>
        <pc:extLst>
          <p:ext xmlns:p="http://schemas.openxmlformats.org/presentationml/2006/main" uri="{D6D511B9-2390-475A-947B-AFAB55BFBCF1}">
            <pc226:cmChg xmlns:pc226="http://schemas.microsoft.com/office/powerpoint/2022/06/main/command" chg="">
              <pc226:chgData name="SUWAN, Rasem" userId="S::rasem.suwan@enabel.be::95ed1b0c-f92f-4bb5-966f-f1de4d070a8f" providerId="AD" clId="Web-{3BEBCF5A-0E9A-6D92-9269-6CF70AE2837D}" dt="2023-05-15T10:58:01.141" v="0"/>
              <pc2:cmMkLst xmlns:pc2="http://schemas.microsoft.com/office/powerpoint/2019/9/main/command">
                <pc:docMk/>
                <pc:sldMk cId="3145772832" sldId="256"/>
                <pc2:cmMk id="{B2C4A751-8822-4305-87F1-2F88AC4364A1}"/>
              </pc2:cmMkLst>
              <pc226:cmRplyChg chg="mod">
                <pc226:chgData name="SUWAN, Rasem" userId="S::rasem.suwan@enabel.be::95ed1b0c-f92f-4bb5-966f-f1de4d070a8f" providerId="AD" clId="Web-{3BEBCF5A-0E9A-6D92-9269-6CF70AE2837D}" dt="2023-05-15T10:58:01.141" v="0"/>
                <pc2:cmRplyMkLst xmlns:pc2="http://schemas.microsoft.com/office/powerpoint/2019/9/main/command">
                  <pc:docMk/>
                  <pc:sldMk cId="3145772832" sldId="256"/>
                  <pc2:cmMk id="{B2C4A751-8822-4305-87F1-2F88AC4364A1}"/>
                  <pc2:cmRplyMk id="{B4754580-C45F-43E7-83AF-7D05279F1882}"/>
                </pc2:cmRplyMkLst>
              </pc226:cmRplyChg>
            </pc226:cmChg>
          </p:ext>
        </pc:extLst>
      </pc:sldChg>
    </pc:docChg>
  </pc:docChgLst>
  <pc:docChgLst>
    <pc:chgData name="DE KEYZER, Emilie" userId="aa7e0c9f-9a67-4b80-a6ff-9b414ee356ef" providerId="ADAL" clId="{B321EE4C-BBD9-4656-B069-DD33D44278DE}"/>
    <pc:docChg chg="undo custSel delSld modSld">
      <pc:chgData name="DE KEYZER, Emilie" userId="aa7e0c9f-9a67-4b80-a6ff-9b414ee356ef" providerId="ADAL" clId="{B321EE4C-BBD9-4656-B069-DD33D44278DE}" dt="2022-08-03T12:22:52.822" v="51" actId="113"/>
      <pc:docMkLst>
        <pc:docMk/>
      </pc:docMkLst>
      <pc:sldChg chg="modSp mod">
        <pc:chgData name="DE KEYZER, Emilie" userId="aa7e0c9f-9a67-4b80-a6ff-9b414ee356ef" providerId="ADAL" clId="{B321EE4C-BBD9-4656-B069-DD33D44278DE}" dt="2022-08-03T12:04:10.329" v="11" actId="27636"/>
        <pc:sldMkLst>
          <pc:docMk/>
          <pc:sldMk cId="3145772832" sldId="256"/>
        </pc:sldMkLst>
        <pc:spChg chg="mod">
          <ac:chgData name="DE KEYZER, Emilie" userId="aa7e0c9f-9a67-4b80-a6ff-9b414ee356ef" providerId="ADAL" clId="{B321EE4C-BBD9-4656-B069-DD33D44278DE}" dt="2022-08-03T12:04:10.329" v="11" actId="27636"/>
          <ac:spMkLst>
            <pc:docMk/>
            <pc:sldMk cId="3145772832" sldId="256"/>
            <ac:spMk id="3" creationId="{0C600042-55FD-6BFF-AF13-09184D9091ED}"/>
          </ac:spMkLst>
        </pc:spChg>
      </pc:sldChg>
      <pc:sldChg chg="modSp mod">
        <pc:chgData name="DE KEYZER, Emilie" userId="aa7e0c9f-9a67-4b80-a6ff-9b414ee356ef" providerId="ADAL" clId="{B321EE4C-BBD9-4656-B069-DD33D44278DE}" dt="2022-08-03T12:06:26.471" v="18" actId="113"/>
        <pc:sldMkLst>
          <pc:docMk/>
          <pc:sldMk cId="3582871342" sldId="358"/>
        </pc:sldMkLst>
        <pc:spChg chg="mod">
          <ac:chgData name="DE KEYZER, Emilie" userId="aa7e0c9f-9a67-4b80-a6ff-9b414ee356ef" providerId="ADAL" clId="{B321EE4C-BBD9-4656-B069-DD33D44278DE}" dt="2022-08-03T12:06:26.471" v="18" actId="113"/>
          <ac:spMkLst>
            <pc:docMk/>
            <pc:sldMk cId="3582871342" sldId="358"/>
            <ac:spMk id="3" creationId="{AC9E134D-71EC-4453-9403-AE64130CB034}"/>
          </ac:spMkLst>
        </pc:spChg>
      </pc:sldChg>
      <pc:sldChg chg="modSp mod">
        <pc:chgData name="DE KEYZER, Emilie" userId="aa7e0c9f-9a67-4b80-a6ff-9b414ee356ef" providerId="ADAL" clId="{B321EE4C-BBD9-4656-B069-DD33D44278DE}" dt="2022-08-03T12:22:06.999" v="50" actId="403"/>
        <pc:sldMkLst>
          <pc:docMk/>
          <pc:sldMk cId="2526179206" sldId="405"/>
        </pc:sldMkLst>
        <pc:spChg chg="mod">
          <ac:chgData name="DE KEYZER, Emilie" userId="aa7e0c9f-9a67-4b80-a6ff-9b414ee356ef" providerId="ADAL" clId="{B321EE4C-BBD9-4656-B069-DD33D44278DE}" dt="2022-08-03T12:22:06.999" v="50" actId="403"/>
          <ac:spMkLst>
            <pc:docMk/>
            <pc:sldMk cId="2526179206" sldId="405"/>
            <ac:spMk id="6" creationId="{5933A0A9-B210-BD75-6095-D07A65FC61B7}"/>
          </ac:spMkLst>
        </pc:spChg>
      </pc:sldChg>
      <pc:sldChg chg="modSp mod">
        <pc:chgData name="DE KEYZER, Emilie" userId="aa7e0c9f-9a67-4b80-a6ff-9b414ee356ef" providerId="ADAL" clId="{B321EE4C-BBD9-4656-B069-DD33D44278DE}" dt="2022-08-03T12:11:39.584" v="41" actId="6549"/>
        <pc:sldMkLst>
          <pc:docMk/>
          <pc:sldMk cId="253986370" sldId="408"/>
        </pc:sldMkLst>
        <pc:spChg chg="mod">
          <ac:chgData name="DE KEYZER, Emilie" userId="aa7e0c9f-9a67-4b80-a6ff-9b414ee356ef" providerId="ADAL" clId="{B321EE4C-BBD9-4656-B069-DD33D44278DE}" dt="2022-08-03T12:11:39.584" v="41" actId="6549"/>
          <ac:spMkLst>
            <pc:docMk/>
            <pc:sldMk cId="253986370" sldId="408"/>
            <ac:spMk id="4" creationId="{DF8AA909-79B1-1CDE-48D9-2CDE440D6773}"/>
          </ac:spMkLst>
        </pc:spChg>
      </pc:sldChg>
      <pc:sldChg chg="modSp mod">
        <pc:chgData name="DE KEYZER, Emilie" userId="aa7e0c9f-9a67-4b80-a6ff-9b414ee356ef" providerId="ADAL" clId="{B321EE4C-BBD9-4656-B069-DD33D44278DE}" dt="2022-08-03T12:11:59.276" v="44" actId="20577"/>
        <pc:sldMkLst>
          <pc:docMk/>
          <pc:sldMk cId="1934639519" sldId="410"/>
        </pc:sldMkLst>
        <pc:spChg chg="mod">
          <ac:chgData name="DE KEYZER, Emilie" userId="aa7e0c9f-9a67-4b80-a6ff-9b414ee356ef" providerId="ADAL" clId="{B321EE4C-BBD9-4656-B069-DD33D44278DE}" dt="2022-08-03T12:11:59.276" v="44" actId="20577"/>
          <ac:spMkLst>
            <pc:docMk/>
            <pc:sldMk cId="1934639519" sldId="410"/>
            <ac:spMk id="3" creationId="{F8B58DA0-75A3-D787-2C12-5EBB2D277C51}"/>
          </ac:spMkLst>
        </pc:spChg>
      </pc:sldChg>
      <pc:sldChg chg="del">
        <pc:chgData name="DE KEYZER, Emilie" userId="aa7e0c9f-9a67-4b80-a6ff-9b414ee356ef" providerId="ADAL" clId="{B321EE4C-BBD9-4656-B069-DD33D44278DE}" dt="2022-08-03T12:08:33.880" v="19" actId="2696"/>
        <pc:sldMkLst>
          <pc:docMk/>
          <pc:sldMk cId="842102778" sldId="413"/>
        </pc:sldMkLst>
      </pc:sldChg>
      <pc:sldChg chg="modSp mod">
        <pc:chgData name="DE KEYZER, Emilie" userId="aa7e0c9f-9a67-4b80-a6ff-9b414ee356ef" providerId="ADAL" clId="{B321EE4C-BBD9-4656-B069-DD33D44278DE}" dt="2022-08-03T12:22:52.822" v="51" actId="113"/>
        <pc:sldMkLst>
          <pc:docMk/>
          <pc:sldMk cId="1503202389" sldId="414"/>
        </pc:sldMkLst>
        <pc:spChg chg="mod">
          <ac:chgData name="DE KEYZER, Emilie" userId="aa7e0c9f-9a67-4b80-a6ff-9b414ee356ef" providerId="ADAL" clId="{B321EE4C-BBD9-4656-B069-DD33D44278DE}" dt="2022-08-03T12:22:52.822" v="51" actId="113"/>
          <ac:spMkLst>
            <pc:docMk/>
            <pc:sldMk cId="1503202389" sldId="414"/>
            <ac:spMk id="3" creationId="{3599A67E-3518-7BB5-F8BA-5ADA690A33D6}"/>
          </ac:spMkLst>
        </pc:spChg>
      </pc:sldChg>
      <pc:sldChg chg="modSp mod">
        <pc:chgData name="DE KEYZER, Emilie" userId="aa7e0c9f-9a67-4b80-a6ff-9b414ee356ef" providerId="ADAL" clId="{B321EE4C-BBD9-4656-B069-DD33D44278DE}" dt="2022-08-03T12:10:12.916" v="23" actId="27636"/>
        <pc:sldMkLst>
          <pc:docMk/>
          <pc:sldMk cId="2439889190" sldId="418"/>
        </pc:sldMkLst>
        <pc:spChg chg="mod">
          <ac:chgData name="DE KEYZER, Emilie" userId="aa7e0c9f-9a67-4b80-a6ff-9b414ee356ef" providerId="ADAL" clId="{B321EE4C-BBD9-4656-B069-DD33D44278DE}" dt="2022-08-03T12:10:12.916" v="23" actId="27636"/>
          <ac:spMkLst>
            <pc:docMk/>
            <pc:sldMk cId="2439889190" sldId="418"/>
            <ac:spMk id="3" creationId="{535BDAFA-77B8-B1B8-69C0-D8CBF46973F3}"/>
          </ac:spMkLst>
        </pc:spChg>
      </pc:sldChg>
      <pc:sldChg chg="modSp del mod">
        <pc:chgData name="DE KEYZER, Emilie" userId="aa7e0c9f-9a67-4b80-a6ff-9b414ee356ef" providerId="ADAL" clId="{B321EE4C-BBD9-4656-B069-DD33D44278DE}" dt="2022-08-03T12:13:27.789" v="46" actId="2696"/>
        <pc:sldMkLst>
          <pc:docMk/>
          <pc:sldMk cId="1132674089" sldId="419"/>
        </pc:sldMkLst>
        <pc:spChg chg="mod">
          <ac:chgData name="DE KEYZER, Emilie" userId="aa7e0c9f-9a67-4b80-a6ff-9b414ee356ef" providerId="ADAL" clId="{B321EE4C-BBD9-4656-B069-DD33D44278DE}" dt="2022-08-03T12:13:20.492" v="45" actId="6549"/>
          <ac:spMkLst>
            <pc:docMk/>
            <pc:sldMk cId="1132674089" sldId="419"/>
            <ac:spMk id="4" creationId="{A2BA0600-A3E1-D980-C23F-5DE108F924AD}"/>
          </ac:spMkLst>
        </pc:spChg>
      </pc:sldChg>
    </pc:docChg>
  </pc:docChgLst>
  <pc:docChgLst>
    <pc:chgData name="VAN DEN BOOGERT, Bartelijne" userId="S::bartelijne.vandenboogert@enabel.be::24481dd0-4d4b-49c3-a28f-0f6f007ec16a" providerId="AD" clId="Web-{7DD61DC5-4013-8A28-31AA-4C0A3AA7832B}"/>
    <pc:docChg chg="mod modSld">
      <pc:chgData name="VAN DEN BOOGERT, Bartelijne" userId="S::bartelijne.vandenboogert@enabel.be::24481dd0-4d4b-49c3-a28f-0f6f007ec16a" providerId="AD" clId="Web-{7DD61DC5-4013-8A28-31AA-4C0A3AA7832B}" dt="2023-05-16T07:14:34.385" v="199"/>
      <pc:docMkLst>
        <pc:docMk/>
      </pc:docMkLst>
      <pc:sldChg chg="modSp">
        <pc:chgData name="VAN DEN BOOGERT, Bartelijne" userId="S::bartelijne.vandenboogert@enabel.be::24481dd0-4d4b-49c3-a28f-0f6f007ec16a" providerId="AD" clId="Web-{7DD61DC5-4013-8A28-31AA-4C0A3AA7832B}" dt="2023-05-15T15:48:01.962" v="11"/>
        <pc:sldMkLst>
          <pc:docMk/>
          <pc:sldMk cId="508939730" sldId="324"/>
        </pc:sldMkLst>
        <pc:spChg chg="mod">
          <ac:chgData name="VAN DEN BOOGERT, Bartelijne" userId="S::bartelijne.vandenboogert@enabel.be::24481dd0-4d4b-49c3-a28f-0f6f007ec16a" providerId="AD" clId="Web-{7DD61DC5-4013-8A28-31AA-4C0A3AA7832B}" dt="2023-05-15T15:47:35.148" v="3" actId="20577"/>
          <ac:spMkLst>
            <pc:docMk/>
            <pc:sldMk cId="508939730" sldId="324"/>
            <ac:spMk id="46" creationId="{DECC13FB-F74E-489E-AF6D-2F93DCCABBCF}"/>
          </ac:spMkLst>
        </pc:spChg>
        <pc:spChg chg="mod">
          <ac:chgData name="VAN DEN BOOGERT, Bartelijne" userId="S::bartelijne.vandenboogert@enabel.be::24481dd0-4d4b-49c3-a28f-0f6f007ec16a" providerId="AD" clId="Web-{7DD61DC5-4013-8A28-31AA-4C0A3AA7832B}" dt="2023-05-15T15:48:01.962" v="11"/>
          <ac:spMkLst>
            <pc:docMk/>
            <pc:sldMk cId="508939730" sldId="324"/>
            <ac:spMk id="48" creationId="{792D0022-B61F-495E-9CC0-BB5E472F17C7}"/>
          </ac:spMkLst>
        </pc:spChg>
      </pc:sldChg>
      <pc:sldChg chg="modSp">
        <pc:chgData name="VAN DEN BOOGERT, Bartelijne" userId="S::bartelijne.vandenboogert@enabel.be::24481dd0-4d4b-49c3-a28f-0f6f007ec16a" providerId="AD" clId="Web-{7DD61DC5-4013-8A28-31AA-4C0A3AA7832B}" dt="2023-05-15T15:48:56.338" v="13" actId="20577"/>
        <pc:sldMkLst>
          <pc:docMk/>
          <pc:sldMk cId="2681760719" sldId="361"/>
        </pc:sldMkLst>
        <pc:spChg chg="mod">
          <ac:chgData name="VAN DEN BOOGERT, Bartelijne" userId="S::bartelijne.vandenboogert@enabel.be::24481dd0-4d4b-49c3-a28f-0f6f007ec16a" providerId="AD" clId="Web-{7DD61DC5-4013-8A28-31AA-4C0A3AA7832B}" dt="2023-05-15T15:48:56.338" v="13" actId="20577"/>
          <ac:spMkLst>
            <pc:docMk/>
            <pc:sldMk cId="2681760719" sldId="361"/>
            <ac:spMk id="2" creationId="{2821225F-2E33-4BBE-BF07-3D3A6858B9FA}"/>
          </ac:spMkLst>
        </pc:spChg>
      </pc:sldChg>
      <pc:sldChg chg="modSp addCm modCm">
        <pc:chgData name="VAN DEN BOOGERT, Bartelijne" userId="S::bartelijne.vandenboogert@enabel.be::24481dd0-4d4b-49c3-a28f-0f6f007ec16a" providerId="AD" clId="Web-{7DD61DC5-4013-8A28-31AA-4C0A3AA7832B}" dt="2023-05-16T07:10:08.328" v="195" actId="20577"/>
        <pc:sldMkLst>
          <pc:docMk/>
          <pc:sldMk cId="1151805242" sldId="403"/>
        </pc:sldMkLst>
        <pc:spChg chg="mod">
          <ac:chgData name="VAN DEN BOOGERT, Bartelijne" userId="S::bartelijne.vandenboogert@enabel.be::24481dd0-4d4b-49c3-a28f-0f6f007ec16a" providerId="AD" clId="Web-{7DD61DC5-4013-8A28-31AA-4C0A3AA7832B}" dt="2023-05-15T15:50:02.090" v="16" actId="20577"/>
          <ac:spMkLst>
            <pc:docMk/>
            <pc:sldMk cId="1151805242" sldId="403"/>
            <ac:spMk id="2" creationId="{A06EACC1-5702-0588-F76D-377C577D7B25}"/>
          </ac:spMkLst>
        </pc:spChg>
        <pc:spChg chg="mod">
          <ac:chgData name="VAN DEN BOOGERT, Bartelijne" userId="S::bartelijne.vandenboogert@enabel.be::24481dd0-4d4b-49c3-a28f-0f6f007ec16a" providerId="AD" clId="Web-{7DD61DC5-4013-8A28-31AA-4C0A3AA7832B}" dt="2023-05-16T07:10:08.328" v="195" actId="20577"/>
          <ac:spMkLst>
            <pc:docMk/>
            <pc:sldMk cId="1151805242" sldId="403"/>
            <ac:spMk id="3" creationId="{B939987C-D0AE-8DCF-CDD5-001D7A5C6468}"/>
          </ac:spMkLst>
        </pc:spChg>
        <pc:extLst>
          <p:ext xmlns:p="http://schemas.openxmlformats.org/presentationml/2006/main" uri="{D6D511B9-2390-475A-947B-AFAB55BFBCF1}">
            <pc226:cmChg xmlns:pc226="http://schemas.microsoft.com/office/powerpoint/2022/06/main/command" chg="add">
              <pc226:chgData name="VAN DEN BOOGERT, Bartelijne" userId="S::bartelijne.vandenboogert@enabel.be::24481dd0-4d4b-49c3-a28f-0f6f007ec16a" providerId="AD" clId="Web-{7DD61DC5-4013-8A28-31AA-4C0A3AA7832B}" dt="2023-05-15T15:52:53.641" v="29"/>
              <pc2:cmMkLst xmlns:pc2="http://schemas.microsoft.com/office/powerpoint/2019/9/main/command">
                <pc:docMk/>
                <pc:sldMk cId="1151805242" sldId="403"/>
                <pc2:cmMk id="{7B8AA073-94DD-41EC-8251-28C406090EA1}"/>
              </pc2:cmMkLst>
              <pc226:cmRplyChg chg="add">
                <pc226:chgData name="VAN DEN BOOGERT, Bartelijne" userId="S::bartelijne.vandenboogert@enabel.be::24481dd0-4d4b-49c3-a28f-0f6f007ec16a" providerId="AD" clId="Web-{7DD61DC5-4013-8A28-31AA-4C0A3AA7832B}" dt="2023-05-15T15:52:53.641" v="29"/>
                <pc2:cmRplyMkLst xmlns:pc2="http://schemas.microsoft.com/office/powerpoint/2019/9/main/command">
                  <pc:docMk/>
                  <pc:sldMk cId="1151805242" sldId="403"/>
                  <pc2:cmMk id="{7B8AA073-94DD-41EC-8251-28C406090EA1}"/>
                  <pc2:cmRplyMk id="{D431539D-7151-4057-A427-CE63CBF25D51}"/>
                </pc2:cmRplyMkLst>
              </pc226:cmRplyChg>
            </pc226:cmChg>
          </p:ext>
        </pc:extLst>
      </pc:sldChg>
      <pc:sldChg chg="modSp addCm">
        <pc:chgData name="VAN DEN BOOGERT, Bartelijne" userId="S::bartelijne.vandenboogert@enabel.be::24481dd0-4d4b-49c3-a28f-0f6f007ec16a" providerId="AD" clId="Web-{7DD61DC5-4013-8A28-31AA-4C0A3AA7832B}" dt="2023-05-16T07:14:08.931" v="198" actId="20577"/>
        <pc:sldMkLst>
          <pc:docMk/>
          <pc:sldMk cId="1934639519" sldId="410"/>
        </pc:sldMkLst>
        <pc:spChg chg="mod">
          <ac:chgData name="VAN DEN BOOGERT, Bartelijne" userId="S::bartelijne.vandenboogert@enabel.be::24481dd0-4d4b-49c3-a28f-0f6f007ec16a" providerId="AD" clId="Web-{7DD61DC5-4013-8A28-31AA-4C0A3AA7832B}" dt="2023-05-16T07:14:08.931" v="198" actId="20577"/>
          <ac:spMkLst>
            <pc:docMk/>
            <pc:sldMk cId="1934639519" sldId="410"/>
            <ac:spMk id="3" creationId="{F8B58DA0-75A3-D787-2C12-5EBB2D277C51}"/>
          </ac:spMkLst>
        </pc:spChg>
        <pc:extLst>
          <p:ext xmlns:p="http://schemas.openxmlformats.org/presentationml/2006/main" uri="{D6D511B9-2390-475A-947B-AFAB55BFBCF1}">
            <pc226:cmChg xmlns:pc226="http://schemas.microsoft.com/office/powerpoint/2022/06/main/command" chg="add">
              <pc226:chgData name="VAN DEN BOOGERT, Bartelijne" userId="S::bartelijne.vandenboogert@enabel.be::24481dd0-4d4b-49c3-a28f-0f6f007ec16a" providerId="AD" clId="Web-{7DD61DC5-4013-8A28-31AA-4C0A3AA7832B}" dt="2023-05-16T06:49:32.579" v="170"/>
              <pc2:cmMkLst xmlns:pc2="http://schemas.microsoft.com/office/powerpoint/2019/9/main/command">
                <pc:docMk/>
                <pc:sldMk cId="1934639519" sldId="410"/>
                <pc2:cmMk id="{9625AA88-32A4-4EEF-A8FC-11593B3004DE}"/>
              </pc2:cmMkLst>
            </pc226:cmChg>
            <pc226:cmChg xmlns:pc226="http://schemas.microsoft.com/office/powerpoint/2022/06/main/command" chg="add">
              <pc226:chgData name="VAN DEN BOOGERT, Bartelijne" userId="S::bartelijne.vandenboogert@enabel.be::24481dd0-4d4b-49c3-a28f-0f6f007ec16a" providerId="AD" clId="Web-{7DD61DC5-4013-8A28-31AA-4C0A3AA7832B}" dt="2023-05-16T06:47:47.904" v="169"/>
              <pc2:cmMkLst xmlns:pc2="http://schemas.microsoft.com/office/powerpoint/2019/9/main/command">
                <pc:docMk/>
                <pc:sldMk cId="1934639519" sldId="410"/>
                <pc2:cmMk id="{A371B891-DF80-411A-B52A-408DAE46854D}"/>
              </pc2:cmMkLst>
            </pc226:cmChg>
            <pc226:cmChg xmlns:pc226="http://schemas.microsoft.com/office/powerpoint/2022/06/main/command" chg="add">
              <pc226:chgData name="VAN DEN BOOGERT, Bartelijne" userId="S::bartelijne.vandenboogert@enabel.be::24481dd0-4d4b-49c3-a28f-0f6f007ec16a" providerId="AD" clId="Web-{7DD61DC5-4013-8A28-31AA-4C0A3AA7832B}" dt="2023-05-16T06:45:48.446" v="168"/>
              <pc2:cmMkLst xmlns:pc2="http://schemas.microsoft.com/office/powerpoint/2019/9/main/command">
                <pc:docMk/>
                <pc:sldMk cId="1934639519" sldId="410"/>
                <pc2:cmMk id="{B4D91896-B033-4E9F-B1BB-86FE3E0B84C3}"/>
              </pc2:cmMkLst>
            </pc226:cmChg>
          </p:ext>
        </pc:extLst>
      </pc:sldChg>
      <pc:sldChg chg="addCm modCm">
        <pc:chgData name="VAN DEN BOOGERT, Bartelijne" userId="S::bartelijne.vandenboogert@enabel.be::24481dd0-4d4b-49c3-a28f-0f6f007ec16a" providerId="AD" clId="Web-{7DD61DC5-4013-8A28-31AA-4C0A3AA7832B}" dt="2023-05-16T07:14:34.385" v="199"/>
        <pc:sldMkLst>
          <pc:docMk/>
          <pc:sldMk cId="2169424749" sldId="416"/>
        </pc:sldMkLst>
        <pc:extLst>
          <p:ext xmlns:p="http://schemas.openxmlformats.org/presentationml/2006/main" uri="{D6D511B9-2390-475A-947B-AFAB55BFBCF1}">
            <pc226:cmChg xmlns:pc226="http://schemas.microsoft.com/office/powerpoint/2022/06/main/command" chg="add">
              <pc226:chgData name="VAN DEN BOOGERT, Bartelijne" userId="S::bartelijne.vandenboogert@enabel.be::24481dd0-4d4b-49c3-a28f-0f6f007ec16a" providerId="AD" clId="Web-{7DD61DC5-4013-8A28-31AA-4C0A3AA7832B}" dt="2023-05-16T07:14:34.385" v="199"/>
              <pc2:cmMkLst xmlns:pc2="http://schemas.microsoft.com/office/powerpoint/2019/9/main/command">
                <pc:docMk/>
                <pc:sldMk cId="2169424749" sldId="416"/>
                <pc2:cmMk id="{9176381E-E093-430E-9213-7685A5DD319C}"/>
              </pc2:cmMkLst>
              <pc226:cmRplyChg chg="add">
                <pc226:chgData name="VAN DEN BOOGERT, Bartelijne" userId="S::bartelijne.vandenboogert@enabel.be::24481dd0-4d4b-49c3-a28f-0f6f007ec16a" providerId="AD" clId="Web-{7DD61DC5-4013-8A28-31AA-4C0A3AA7832B}" dt="2023-05-16T07:14:34.385" v="199"/>
                <pc2:cmRplyMkLst xmlns:pc2="http://schemas.microsoft.com/office/powerpoint/2019/9/main/command">
                  <pc:docMk/>
                  <pc:sldMk cId="2169424749" sldId="416"/>
                  <pc2:cmMk id="{9176381E-E093-430E-9213-7685A5DD319C}"/>
                  <pc2:cmRplyMk id="{F9DC56CD-7D2D-4655-9B0C-8373D4A1662E}"/>
                </pc2:cmRplyMkLst>
              </pc226:cmRplyChg>
            </pc226:cmChg>
          </p:ext>
        </pc:extLst>
      </pc:sldChg>
      <pc:sldChg chg="modSp addCm delCm modCm">
        <pc:chgData name="VAN DEN BOOGERT, Bartelijne" userId="S::bartelijne.vandenboogert@enabel.be::24481dd0-4d4b-49c3-a28f-0f6f007ec16a" providerId="AD" clId="Web-{7DD61DC5-4013-8A28-31AA-4C0A3AA7832B}" dt="2023-05-16T07:08:12.152" v="191" actId="20577"/>
        <pc:sldMkLst>
          <pc:docMk/>
          <pc:sldMk cId="2607080575" sldId="421"/>
        </pc:sldMkLst>
        <pc:spChg chg="mod">
          <ac:chgData name="VAN DEN BOOGERT, Bartelijne" userId="S::bartelijne.vandenboogert@enabel.be::24481dd0-4d4b-49c3-a28f-0f6f007ec16a" providerId="AD" clId="Web-{7DD61DC5-4013-8A28-31AA-4C0A3AA7832B}" dt="2023-05-16T07:08:12.152" v="191" actId="20577"/>
          <ac:spMkLst>
            <pc:docMk/>
            <pc:sldMk cId="2607080575" sldId="421"/>
            <ac:spMk id="3" creationId="{D4FEB64D-E942-EE36-8595-CD703BA81D72}"/>
          </ac:spMkLst>
        </pc:spChg>
        <pc:extLst>
          <p:ext xmlns:p="http://schemas.openxmlformats.org/presentationml/2006/main" uri="{D6D511B9-2390-475A-947B-AFAB55BFBCF1}">
            <pc226:cmChg xmlns:pc226="http://schemas.microsoft.com/office/powerpoint/2022/06/main/command" chg="add del mod">
              <pc226:chgData name="VAN DEN BOOGERT, Bartelijne" userId="S::bartelijne.vandenboogert@enabel.be::24481dd0-4d4b-49c3-a28f-0f6f007ec16a" providerId="AD" clId="Web-{7DD61DC5-4013-8A28-31AA-4C0A3AA7832B}" dt="2023-05-16T07:07:39.370" v="187"/>
              <pc2:cmMkLst xmlns:pc2="http://schemas.microsoft.com/office/powerpoint/2019/9/main/command">
                <pc:docMk/>
                <pc:sldMk cId="2607080575" sldId="421"/>
                <pc2:cmMk id="{191191E9-20C4-4EC1-9D8F-5993AE3A9C38}"/>
              </pc2:cmMkLst>
            </pc226:cmChg>
          </p:ext>
        </pc:extLst>
      </pc:sldChg>
      <pc:sldChg chg="modSp">
        <pc:chgData name="VAN DEN BOOGERT, Bartelijne" userId="S::bartelijne.vandenboogert@enabel.be::24481dd0-4d4b-49c3-a28f-0f6f007ec16a" providerId="AD" clId="Web-{7DD61DC5-4013-8A28-31AA-4C0A3AA7832B}" dt="2023-05-16T07:08:26.340" v="193" actId="20577"/>
        <pc:sldMkLst>
          <pc:docMk/>
          <pc:sldMk cId="1188460932" sldId="429"/>
        </pc:sldMkLst>
        <pc:spChg chg="mod">
          <ac:chgData name="VAN DEN BOOGERT, Bartelijne" userId="S::bartelijne.vandenboogert@enabel.be::24481dd0-4d4b-49c3-a28f-0f6f007ec16a" providerId="AD" clId="Web-{7DD61DC5-4013-8A28-31AA-4C0A3AA7832B}" dt="2023-05-16T07:08:26.340" v="193" actId="20577"/>
          <ac:spMkLst>
            <pc:docMk/>
            <pc:sldMk cId="1188460932" sldId="429"/>
            <ac:spMk id="3" creationId="{D16B22FF-9310-239B-A51C-D9637442E732}"/>
          </ac:spMkLst>
        </pc:spChg>
      </pc:sldChg>
    </pc:docChg>
  </pc:docChgLst>
  <pc:docChgLst>
    <pc:chgData name="SAEED, Maram" userId="a4d5d6b6-9599-41e3-afec-b8d7bae19a97" providerId="ADAL" clId="{52D41489-5CFA-4026-A11F-866A2E838D0D}"/>
    <pc:docChg chg="">
      <pc:chgData name="SAEED, Maram" userId="a4d5d6b6-9599-41e3-afec-b8d7bae19a97" providerId="ADAL" clId="{52D41489-5CFA-4026-A11F-866A2E838D0D}" dt="2023-05-15T12:37:13.200" v="0"/>
      <pc:docMkLst>
        <pc:docMk/>
      </pc:docMkLst>
      <pc:sldChg chg="addCm">
        <pc:chgData name="SAEED, Maram" userId="a4d5d6b6-9599-41e3-afec-b8d7bae19a97" providerId="ADAL" clId="{52D41489-5CFA-4026-A11F-866A2E838D0D}" dt="2023-05-15T12:37:13.200" v="0"/>
        <pc:sldMkLst>
          <pc:docMk/>
          <pc:sldMk cId="1001652360" sldId="340"/>
        </pc:sldMkLst>
        <pc:extLst>
          <p:ext xmlns:p="http://schemas.openxmlformats.org/presentationml/2006/main" uri="{D6D511B9-2390-475A-947B-AFAB55BFBCF1}">
            <pc226:cmChg xmlns:pc226="http://schemas.microsoft.com/office/powerpoint/2022/06/main/command" chg="add">
              <pc226:chgData name="SAEED, Maram" userId="a4d5d6b6-9599-41e3-afec-b8d7bae19a97" providerId="ADAL" clId="{52D41489-5CFA-4026-A11F-866A2E838D0D}" dt="2023-05-15T12:37:13.200" v="0"/>
              <pc2:cmMkLst xmlns:pc2="http://schemas.microsoft.com/office/powerpoint/2019/9/main/command">
                <pc:docMk/>
                <pc:sldMk cId="1001652360" sldId="340"/>
                <pc2:cmMk id="{D9DF47B2-5F72-4B7D-BA32-DD71CC2CAD59}"/>
              </pc2:cmMkLst>
            </pc226:cmChg>
          </p:ext>
        </pc:extLst>
      </pc:sldChg>
    </pc:docChg>
  </pc:docChgLst>
  <pc:docChgLst>
    <pc:chgData name="ALYAZIJI, Abeer" userId="9d8cab82-7237-4bda-a56a-591c3bcfa868" providerId="ADAL" clId="{161CE0FA-27B5-4888-8FF3-98F0D0FAFF64}"/>
    <pc:docChg chg="undo redo custSel addSld delSld modSld sldOrd">
      <pc:chgData name="ALYAZIJI, Abeer" userId="9d8cab82-7237-4bda-a56a-591c3bcfa868" providerId="ADAL" clId="{161CE0FA-27B5-4888-8FF3-98F0D0FAFF64}" dt="2022-08-11T09:55:50.535" v="981" actId="20577"/>
      <pc:docMkLst>
        <pc:docMk/>
      </pc:docMkLst>
      <pc:sldChg chg="addSp modSp mod">
        <pc:chgData name="ALYAZIJI, Abeer" userId="9d8cab82-7237-4bda-a56a-591c3bcfa868" providerId="ADAL" clId="{161CE0FA-27B5-4888-8FF3-98F0D0FAFF64}" dt="2022-08-01T09:07:58.615" v="17" actId="1076"/>
        <pc:sldMkLst>
          <pc:docMk/>
          <pc:sldMk cId="3145772832" sldId="256"/>
        </pc:sldMkLst>
        <pc:spChg chg="mod">
          <ac:chgData name="ALYAZIJI, Abeer" userId="9d8cab82-7237-4bda-a56a-591c3bcfa868" providerId="ADAL" clId="{161CE0FA-27B5-4888-8FF3-98F0D0FAFF64}" dt="2022-08-01T09:07:08.723" v="6" actId="20577"/>
          <ac:spMkLst>
            <pc:docMk/>
            <pc:sldMk cId="3145772832" sldId="256"/>
            <ac:spMk id="3" creationId="{0C600042-55FD-6BFF-AF13-09184D9091ED}"/>
          </ac:spMkLst>
        </pc:spChg>
        <pc:spChg chg="add mod">
          <ac:chgData name="ALYAZIJI, Abeer" userId="9d8cab82-7237-4bda-a56a-591c3bcfa868" providerId="ADAL" clId="{161CE0FA-27B5-4888-8FF3-98F0D0FAFF64}" dt="2022-08-01T09:07:58.615" v="17" actId="1076"/>
          <ac:spMkLst>
            <pc:docMk/>
            <pc:sldMk cId="3145772832" sldId="256"/>
            <ac:spMk id="6" creationId="{D6F25BE8-2978-D393-213D-1C0F3B877A9A}"/>
          </ac:spMkLst>
        </pc:spChg>
      </pc:sldChg>
      <pc:sldChg chg="modSp mod">
        <pc:chgData name="ALYAZIJI, Abeer" userId="9d8cab82-7237-4bda-a56a-591c3bcfa868" providerId="ADAL" clId="{161CE0FA-27B5-4888-8FF3-98F0D0FAFF64}" dt="2022-08-01T09:02:44.678" v="5" actId="113"/>
        <pc:sldMkLst>
          <pc:docMk/>
          <pc:sldMk cId="508939730" sldId="324"/>
        </pc:sldMkLst>
        <pc:spChg chg="mod">
          <ac:chgData name="ALYAZIJI, Abeer" userId="9d8cab82-7237-4bda-a56a-591c3bcfa868" providerId="ADAL" clId="{161CE0FA-27B5-4888-8FF3-98F0D0FAFF64}" dt="2022-08-01T09:02:44.678" v="5" actId="113"/>
          <ac:spMkLst>
            <pc:docMk/>
            <pc:sldMk cId="508939730" sldId="324"/>
            <ac:spMk id="48" creationId="{792D0022-B61F-495E-9CC0-BB5E472F17C7}"/>
          </ac:spMkLst>
        </pc:spChg>
      </pc:sldChg>
      <pc:sldChg chg="modSp mod">
        <pc:chgData name="ALYAZIJI, Abeer" userId="9d8cab82-7237-4bda-a56a-591c3bcfa868" providerId="ADAL" clId="{161CE0FA-27B5-4888-8FF3-98F0D0FAFF64}" dt="2022-08-01T10:41:01.997" v="479" actId="20577"/>
        <pc:sldMkLst>
          <pc:docMk/>
          <pc:sldMk cId="1001652360" sldId="340"/>
        </pc:sldMkLst>
        <pc:spChg chg="mod">
          <ac:chgData name="ALYAZIJI, Abeer" userId="9d8cab82-7237-4bda-a56a-591c3bcfa868" providerId="ADAL" clId="{161CE0FA-27B5-4888-8FF3-98F0D0FAFF64}" dt="2022-08-01T10:41:01.997" v="479" actId="20577"/>
          <ac:spMkLst>
            <pc:docMk/>
            <pc:sldMk cId="1001652360" sldId="340"/>
            <ac:spMk id="3" creationId="{08F391DE-E5FE-4888-81E9-22AC5CC3B131}"/>
          </ac:spMkLst>
        </pc:spChg>
      </pc:sldChg>
      <pc:sldChg chg="modSp mod modNotesTx">
        <pc:chgData name="ALYAZIJI, Abeer" userId="9d8cab82-7237-4bda-a56a-591c3bcfa868" providerId="ADAL" clId="{161CE0FA-27B5-4888-8FF3-98F0D0FAFF64}" dt="2022-08-01T10:49:51.398" v="618" actId="20577"/>
        <pc:sldMkLst>
          <pc:docMk/>
          <pc:sldMk cId="2349883360" sldId="341"/>
        </pc:sldMkLst>
        <pc:spChg chg="mod">
          <ac:chgData name="ALYAZIJI, Abeer" userId="9d8cab82-7237-4bda-a56a-591c3bcfa868" providerId="ADAL" clId="{161CE0FA-27B5-4888-8FF3-98F0D0FAFF64}" dt="2022-08-01T10:49:51.398" v="618" actId="20577"/>
          <ac:spMkLst>
            <pc:docMk/>
            <pc:sldMk cId="2349883360" sldId="341"/>
            <ac:spMk id="3" creationId="{30AE7CAE-18E2-4B03-80C7-3F1275DA2B7A}"/>
          </ac:spMkLst>
        </pc:spChg>
      </pc:sldChg>
      <pc:sldChg chg="modSp mod">
        <pc:chgData name="ALYAZIJI, Abeer" userId="9d8cab82-7237-4bda-a56a-591c3bcfa868" providerId="ADAL" clId="{161CE0FA-27B5-4888-8FF3-98F0D0FAFF64}" dt="2022-08-01T09:09:48.698" v="24" actId="113"/>
        <pc:sldMkLst>
          <pc:docMk/>
          <pc:sldMk cId="3582871342" sldId="358"/>
        </pc:sldMkLst>
        <pc:spChg chg="mod">
          <ac:chgData name="ALYAZIJI, Abeer" userId="9d8cab82-7237-4bda-a56a-591c3bcfa868" providerId="ADAL" clId="{161CE0FA-27B5-4888-8FF3-98F0D0FAFF64}" dt="2022-08-01T09:09:48.698" v="24" actId="113"/>
          <ac:spMkLst>
            <pc:docMk/>
            <pc:sldMk cId="3582871342" sldId="358"/>
            <ac:spMk id="3" creationId="{AC9E134D-71EC-4453-9403-AE64130CB034}"/>
          </ac:spMkLst>
        </pc:spChg>
      </pc:sldChg>
      <pc:sldChg chg="del">
        <pc:chgData name="ALYAZIJI, Abeer" userId="9d8cab82-7237-4bda-a56a-591c3bcfa868" providerId="ADAL" clId="{161CE0FA-27B5-4888-8FF3-98F0D0FAFF64}" dt="2022-08-11T09:54:20.781" v="980" actId="47"/>
        <pc:sldMkLst>
          <pc:docMk/>
          <pc:sldMk cId="2293122291" sldId="366"/>
        </pc:sldMkLst>
      </pc:sldChg>
      <pc:sldChg chg="del">
        <pc:chgData name="ALYAZIJI, Abeer" userId="9d8cab82-7237-4bda-a56a-591c3bcfa868" providerId="ADAL" clId="{161CE0FA-27B5-4888-8FF3-98F0D0FAFF64}" dt="2022-08-01T11:04:56.011" v="871" actId="47"/>
        <pc:sldMkLst>
          <pc:docMk/>
          <pc:sldMk cId="3362685286" sldId="372"/>
        </pc:sldMkLst>
      </pc:sldChg>
      <pc:sldChg chg="modSp mod">
        <pc:chgData name="ALYAZIJI, Abeer" userId="9d8cab82-7237-4bda-a56a-591c3bcfa868" providerId="ADAL" clId="{161CE0FA-27B5-4888-8FF3-98F0D0FAFF64}" dt="2022-08-01T10:27:58.183" v="160" actId="20577"/>
        <pc:sldMkLst>
          <pc:docMk/>
          <pc:sldMk cId="3546494889" sldId="373"/>
        </pc:sldMkLst>
        <pc:spChg chg="mod">
          <ac:chgData name="ALYAZIJI, Abeer" userId="9d8cab82-7237-4bda-a56a-591c3bcfa868" providerId="ADAL" clId="{161CE0FA-27B5-4888-8FF3-98F0D0FAFF64}" dt="2022-08-01T10:27:58.183" v="160" actId="20577"/>
          <ac:spMkLst>
            <pc:docMk/>
            <pc:sldMk cId="3546494889" sldId="373"/>
            <ac:spMk id="3" creationId="{124643D2-5AEB-4C55-80D1-19CBBDB03450}"/>
          </ac:spMkLst>
        </pc:spChg>
      </pc:sldChg>
      <pc:sldChg chg="modSp mod">
        <pc:chgData name="ALYAZIJI, Abeer" userId="9d8cab82-7237-4bda-a56a-591c3bcfa868" providerId="ADAL" clId="{161CE0FA-27B5-4888-8FF3-98F0D0FAFF64}" dt="2022-08-01T11:06:09.109" v="882" actId="404"/>
        <pc:sldMkLst>
          <pc:docMk/>
          <pc:sldMk cId="3695667913" sldId="375"/>
        </pc:sldMkLst>
        <pc:spChg chg="mod">
          <ac:chgData name="ALYAZIJI, Abeer" userId="9d8cab82-7237-4bda-a56a-591c3bcfa868" providerId="ADAL" clId="{161CE0FA-27B5-4888-8FF3-98F0D0FAFF64}" dt="2022-08-01T11:06:09.109" v="882" actId="404"/>
          <ac:spMkLst>
            <pc:docMk/>
            <pc:sldMk cId="3695667913" sldId="375"/>
            <ac:spMk id="3" creationId="{67626E7E-2870-4DF0-872B-AD7842713EB8}"/>
          </ac:spMkLst>
        </pc:spChg>
      </pc:sldChg>
      <pc:sldChg chg="delSp modSp mod">
        <pc:chgData name="ALYAZIJI, Abeer" userId="9d8cab82-7237-4bda-a56a-591c3bcfa868" providerId="ADAL" clId="{161CE0FA-27B5-4888-8FF3-98F0D0FAFF64}" dt="2022-08-01T11:01:32.559" v="815" actId="20577"/>
        <pc:sldMkLst>
          <pc:docMk/>
          <pc:sldMk cId="1151805242" sldId="403"/>
        </pc:sldMkLst>
        <pc:spChg chg="mod">
          <ac:chgData name="ALYAZIJI, Abeer" userId="9d8cab82-7237-4bda-a56a-591c3bcfa868" providerId="ADAL" clId="{161CE0FA-27B5-4888-8FF3-98F0D0FAFF64}" dt="2022-08-01T11:01:32.559" v="815" actId="20577"/>
          <ac:spMkLst>
            <pc:docMk/>
            <pc:sldMk cId="1151805242" sldId="403"/>
            <ac:spMk id="3" creationId="{B939987C-D0AE-8DCF-CDD5-001D7A5C6468}"/>
          </ac:spMkLst>
        </pc:spChg>
        <pc:spChg chg="del">
          <ac:chgData name="ALYAZIJI, Abeer" userId="9d8cab82-7237-4bda-a56a-591c3bcfa868" providerId="ADAL" clId="{161CE0FA-27B5-4888-8FF3-98F0D0FAFF64}" dt="2022-08-01T09:12:54.204" v="40" actId="478"/>
          <ac:spMkLst>
            <pc:docMk/>
            <pc:sldMk cId="1151805242" sldId="403"/>
            <ac:spMk id="4" creationId="{28848929-9649-8456-AF5D-4FB5A2C7843D}"/>
          </ac:spMkLst>
        </pc:spChg>
      </pc:sldChg>
      <pc:sldChg chg="modSp mod">
        <pc:chgData name="ALYAZIJI, Abeer" userId="9d8cab82-7237-4bda-a56a-591c3bcfa868" providerId="ADAL" clId="{161CE0FA-27B5-4888-8FF3-98F0D0FAFF64}" dt="2022-08-01T10:47:33.080" v="557" actId="20577"/>
        <pc:sldMkLst>
          <pc:docMk/>
          <pc:sldMk cId="3910602579" sldId="404"/>
        </pc:sldMkLst>
        <pc:spChg chg="mod">
          <ac:chgData name="ALYAZIJI, Abeer" userId="9d8cab82-7237-4bda-a56a-591c3bcfa868" providerId="ADAL" clId="{161CE0FA-27B5-4888-8FF3-98F0D0FAFF64}" dt="2022-08-01T10:47:33.080" v="557" actId="20577"/>
          <ac:spMkLst>
            <pc:docMk/>
            <pc:sldMk cId="3910602579" sldId="404"/>
            <ac:spMk id="4" creationId="{65B6A738-6CF0-157F-BAE9-115B5E331E35}"/>
          </ac:spMkLst>
        </pc:spChg>
      </pc:sldChg>
      <pc:sldChg chg="addSp delSp modSp mod">
        <pc:chgData name="ALYAZIJI, Abeer" userId="9d8cab82-7237-4bda-a56a-591c3bcfa868" providerId="ADAL" clId="{161CE0FA-27B5-4888-8FF3-98F0D0FAFF64}" dt="2022-08-11T09:48:49.029" v="979" actId="478"/>
        <pc:sldMkLst>
          <pc:docMk/>
          <pc:sldMk cId="2526179206" sldId="405"/>
        </pc:sldMkLst>
        <pc:spChg chg="mod">
          <ac:chgData name="ALYAZIJI, Abeer" userId="9d8cab82-7237-4bda-a56a-591c3bcfa868" providerId="ADAL" clId="{161CE0FA-27B5-4888-8FF3-98F0D0FAFF64}" dt="2022-08-01T10:38:28.393" v="423"/>
          <ac:spMkLst>
            <pc:docMk/>
            <pc:sldMk cId="2526179206" sldId="405"/>
            <ac:spMk id="3" creationId="{D9277D62-4F38-B862-22EC-09FCD1691767}"/>
          </ac:spMkLst>
        </pc:spChg>
        <pc:spChg chg="del">
          <ac:chgData name="ALYAZIJI, Abeer" userId="9d8cab82-7237-4bda-a56a-591c3bcfa868" providerId="ADAL" clId="{161CE0FA-27B5-4888-8FF3-98F0D0FAFF64}" dt="2022-08-01T10:38:50.056" v="430" actId="478"/>
          <ac:spMkLst>
            <pc:docMk/>
            <pc:sldMk cId="2526179206" sldId="405"/>
            <ac:spMk id="5" creationId="{B6364E15-9A56-33BC-EB7D-9A0DFF517373}"/>
          </ac:spMkLst>
        </pc:spChg>
        <pc:spChg chg="add del mod">
          <ac:chgData name="ALYAZIJI, Abeer" userId="9d8cab82-7237-4bda-a56a-591c3bcfa868" providerId="ADAL" clId="{161CE0FA-27B5-4888-8FF3-98F0D0FAFF64}" dt="2022-08-11T09:48:49.029" v="979" actId="478"/>
          <ac:spMkLst>
            <pc:docMk/>
            <pc:sldMk cId="2526179206" sldId="405"/>
            <ac:spMk id="6" creationId="{5933A0A9-B210-BD75-6095-D07A65FC61B7}"/>
          </ac:spMkLst>
        </pc:spChg>
      </pc:sldChg>
      <pc:sldChg chg="addSp modSp mod">
        <pc:chgData name="ALYAZIJI, Abeer" userId="9d8cab82-7237-4bda-a56a-591c3bcfa868" providerId="ADAL" clId="{161CE0FA-27B5-4888-8FF3-98F0D0FAFF64}" dt="2022-08-09T06:17:20.750" v="978" actId="20577"/>
        <pc:sldMkLst>
          <pc:docMk/>
          <pc:sldMk cId="1439902208" sldId="406"/>
        </pc:sldMkLst>
        <pc:spChg chg="mod">
          <ac:chgData name="ALYAZIJI, Abeer" userId="9d8cab82-7237-4bda-a56a-591c3bcfa868" providerId="ADAL" clId="{161CE0FA-27B5-4888-8FF3-98F0D0FAFF64}" dt="2022-08-09T06:17:20.750" v="978" actId="20577"/>
          <ac:spMkLst>
            <pc:docMk/>
            <pc:sldMk cId="1439902208" sldId="406"/>
            <ac:spMk id="3" creationId="{F995B2A2-0A5A-4BB2-606C-3EDCED275166}"/>
          </ac:spMkLst>
        </pc:spChg>
        <pc:spChg chg="add mod">
          <ac:chgData name="ALYAZIJI, Abeer" userId="9d8cab82-7237-4bda-a56a-591c3bcfa868" providerId="ADAL" clId="{161CE0FA-27B5-4888-8FF3-98F0D0FAFF64}" dt="2022-08-01T10:36:36.216" v="395" actId="20577"/>
          <ac:spMkLst>
            <pc:docMk/>
            <pc:sldMk cId="1439902208" sldId="406"/>
            <ac:spMk id="5" creationId="{11393496-69F7-19B2-3237-A0922AA12B2A}"/>
          </ac:spMkLst>
        </pc:spChg>
      </pc:sldChg>
      <pc:sldChg chg="modSp mod">
        <pc:chgData name="ALYAZIJI, Abeer" userId="9d8cab82-7237-4bda-a56a-591c3bcfa868" providerId="ADAL" clId="{161CE0FA-27B5-4888-8FF3-98F0D0FAFF64}" dt="2022-08-01T10:24:46.031" v="146" actId="1076"/>
        <pc:sldMkLst>
          <pc:docMk/>
          <pc:sldMk cId="1872719335" sldId="407"/>
        </pc:sldMkLst>
        <pc:spChg chg="mod">
          <ac:chgData name="ALYAZIJI, Abeer" userId="9d8cab82-7237-4bda-a56a-591c3bcfa868" providerId="ADAL" clId="{161CE0FA-27B5-4888-8FF3-98F0D0FAFF64}" dt="2022-08-01T10:19:51.194" v="45" actId="20577"/>
          <ac:spMkLst>
            <pc:docMk/>
            <pc:sldMk cId="1872719335" sldId="407"/>
            <ac:spMk id="8" creationId="{8AF0561C-F1A6-8116-F321-665F3496F380}"/>
          </ac:spMkLst>
        </pc:spChg>
        <pc:spChg chg="mod">
          <ac:chgData name="ALYAZIJI, Abeer" userId="9d8cab82-7237-4bda-a56a-591c3bcfa868" providerId="ADAL" clId="{161CE0FA-27B5-4888-8FF3-98F0D0FAFF64}" dt="2022-08-01T10:21:00.852" v="49" actId="20577"/>
          <ac:spMkLst>
            <pc:docMk/>
            <pc:sldMk cId="1872719335" sldId="407"/>
            <ac:spMk id="9" creationId="{63291347-F7C9-1942-D92B-D77289DB3501}"/>
          </ac:spMkLst>
        </pc:spChg>
        <pc:spChg chg="mod">
          <ac:chgData name="ALYAZIJI, Abeer" userId="9d8cab82-7237-4bda-a56a-591c3bcfa868" providerId="ADAL" clId="{161CE0FA-27B5-4888-8FF3-98F0D0FAFF64}" dt="2022-08-01T10:21:37.231" v="56" actId="20577"/>
          <ac:spMkLst>
            <pc:docMk/>
            <pc:sldMk cId="1872719335" sldId="407"/>
            <ac:spMk id="10" creationId="{82BC77A8-C156-371B-4890-294907826124}"/>
          </ac:spMkLst>
        </pc:spChg>
        <pc:spChg chg="mod">
          <ac:chgData name="ALYAZIJI, Abeer" userId="9d8cab82-7237-4bda-a56a-591c3bcfa868" providerId="ADAL" clId="{161CE0FA-27B5-4888-8FF3-98F0D0FAFF64}" dt="2022-08-01T10:23:42.743" v="106" actId="113"/>
          <ac:spMkLst>
            <pc:docMk/>
            <pc:sldMk cId="1872719335" sldId="407"/>
            <ac:spMk id="11" creationId="{CF1F4B80-A78A-2A53-0E47-857AEDB244F8}"/>
          </ac:spMkLst>
        </pc:spChg>
        <pc:spChg chg="mod">
          <ac:chgData name="ALYAZIJI, Abeer" userId="9d8cab82-7237-4bda-a56a-591c3bcfa868" providerId="ADAL" clId="{161CE0FA-27B5-4888-8FF3-98F0D0FAFF64}" dt="2022-08-01T10:23:20.708" v="102"/>
          <ac:spMkLst>
            <pc:docMk/>
            <pc:sldMk cId="1872719335" sldId="407"/>
            <ac:spMk id="12" creationId="{AE17B2E0-7DD6-E479-4D1D-258511A01FF0}"/>
          </ac:spMkLst>
        </pc:spChg>
        <pc:spChg chg="mod">
          <ac:chgData name="ALYAZIJI, Abeer" userId="9d8cab82-7237-4bda-a56a-591c3bcfa868" providerId="ADAL" clId="{161CE0FA-27B5-4888-8FF3-98F0D0FAFF64}" dt="2022-08-01T10:21:49.870" v="60" actId="20577"/>
          <ac:spMkLst>
            <pc:docMk/>
            <pc:sldMk cId="1872719335" sldId="407"/>
            <ac:spMk id="13" creationId="{2BC62F4F-CCF4-D2E9-EC64-0BC405B45948}"/>
          </ac:spMkLst>
        </pc:spChg>
        <pc:spChg chg="mod">
          <ac:chgData name="ALYAZIJI, Abeer" userId="9d8cab82-7237-4bda-a56a-591c3bcfa868" providerId="ADAL" clId="{161CE0FA-27B5-4888-8FF3-98F0D0FAFF64}" dt="2022-08-01T10:21:29.001" v="54" actId="20577"/>
          <ac:spMkLst>
            <pc:docMk/>
            <pc:sldMk cId="1872719335" sldId="407"/>
            <ac:spMk id="14" creationId="{C7BDC47F-FD4E-695C-9F80-5C1B7570D598}"/>
          </ac:spMkLst>
        </pc:spChg>
        <pc:spChg chg="mod">
          <ac:chgData name="ALYAZIJI, Abeer" userId="9d8cab82-7237-4bda-a56a-591c3bcfa868" providerId="ADAL" clId="{161CE0FA-27B5-4888-8FF3-98F0D0FAFF64}" dt="2022-08-01T10:21:15.702" v="52" actId="20577"/>
          <ac:spMkLst>
            <pc:docMk/>
            <pc:sldMk cId="1872719335" sldId="407"/>
            <ac:spMk id="15" creationId="{CF3F02BC-928B-3D7F-C9EE-BA3BB872BAD5}"/>
          </ac:spMkLst>
        </pc:spChg>
        <pc:spChg chg="mod">
          <ac:chgData name="ALYAZIJI, Abeer" userId="9d8cab82-7237-4bda-a56a-591c3bcfa868" providerId="ADAL" clId="{161CE0FA-27B5-4888-8FF3-98F0D0FAFF64}" dt="2022-08-01T10:24:38.105" v="145" actId="20577"/>
          <ac:spMkLst>
            <pc:docMk/>
            <pc:sldMk cId="1872719335" sldId="407"/>
            <ac:spMk id="16" creationId="{2C2D5729-BA27-3D8B-E748-3E6349EF5216}"/>
          </ac:spMkLst>
        </pc:spChg>
        <pc:spChg chg="mod">
          <ac:chgData name="ALYAZIJI, Abeer" userId="9d8cab82-7237-4bda-a56a-591c3bcfa868" providerId="ADAL" clId="{161CE0FA-27B5-4888-8FF3-98F0D0FAFF64}" dt="2022-08-01T10:24:46.031" v="146" actId="1076"/>
          <ac:spMkLst>
            <pc:docMk/>
            <pc:sldMk cId="1872719335" sldId="407"/>
            <ac:spMk id="19" creationId="{A507FF68-EF47-F28B-E383-E53AD18F89D9}"/>
          </ac:spMkLst>
        </pc:spChg>
      </pc:sldChg>
      <pc:sldChg chg="addSp delSp modSp mod">
        <pc:chgData name="ALYAZIJI, Abeer" userId="9d8cab82-7237-4bda-a56a-591c3bcfa868" providerId="ADAL" clId="{161CE0FA-27B5-4888-8FF3-98F0D0FAFF64}" dt="2022-08-01T10:56:13.218" v="728" actId="113"/>
        <pc:sldMkLst>
          <pc:docMk/>
          <pc:sldMk cId="253986370" sldId="408"/>
        </pc:sldMkLst>
        <pc:spChg chg="mod">
          <ac:chgData name="ALYAZIJI, Abeer" userId="9d8cab82-7237-4bda-a56a-591c3bcfa868" providerId="ADAL" clId="{161CE0FA-27B5-4888-8FF3-98F0D0FAFF64}" dt="2022-08-01T10:56:13.218" v="728" actId="113"/>
          <ac:spMkLst>
            <pc:docMk/>
            <pc:sldMk cId="253986370" sldId="408"/>
            <ac:spMk id="4" creationId="{DF8AA909-79B1-1CDE-48D9-2CDE440D6773}"/>
          </ac:spMkLst>
        </pc:spChg>
        <pc:spChg chg="add del mod">
          <ac:chgData name="ALYAZIJI, Abeer" userId="9d8cab82-7237-4bda-a56a-591c3bcfa868" providerId="ADAL" clId="{161CE0FA-27B5-4888-8FF3-98F0D0FAFF64}" dt="2022-08-01T10:55:53.690" v="724"/>
          <ac:spMkLst>
            <pc:docMk/>
            <pc:sldMk cId="253986370" sldId="408"/>
            <ac:spMk id="5" creationId="{C7223BC8-22EC-2D2F-2FBD-3EF9EA7DB1F6}"/>
          </ac:spMkLst>
        </pc:spChg>
      </pc:sldChg>
      <pc:sldChg chg="del">
        <pc:chgData name="ALYAZIJI, Abeer" userId="9d8cab82-7237-4bda-a56a-591c3bcfa868" providerId="ADAL" clId="{161CE0FA-27B5-4888-8FF3-98F0D0FAFF64}" dt="2022-08-01T10:19:42.078" v="41" actId="47"/>
        <pc:sldMkLst>
          <pc:docMk/>
          <pc:sldMk cId="1637001691" sldId="409"/>
        </pc:sldMkLst>
      </pc:sldChg>
      <pc:sldChg chg="modSp mod">
        <pc:chgData name="ALYAZIJI, Abeer" userId="9d8cab82-7237-4bda-a56a-591c3bcfa868" providerId="ADAL" clId="{161CE0FA-27B5-4888-8FF3-98F0D0FAFF64}" dt="2022-08-01T10:57:53.428" v="761" actId="1038"/>
        <pc:sldMkLst>
          <pc:docMk/>
          <pc:sldMk cId="1934639519" sldId="410"/>
        </pc:sldMkLst>
        <pc:spChg chg="mod">
          <ac:chgData name="ALYAZIJI, Abeer" userId="9d8cab82-7237-4bda-a56a-591c3bcfa868" providerId="ADAL" clId="{161CE0FA-27B5-4888-8FF3-98F0D0FAFF64}" dt="2022-08-01T10:50:21.533" v="621"/>
          <ac:spMkLst>
            <pc:docMk/>
            <pc:sldMk cId="1934639519" sldId="410"/>
            <ac:spMk id="2" creationId="{D2248321-343B-54BB-01E5-7BB87CA62A70}"/>
          </ac:spMkLst>
        </pc:spChg>
        <pc:spChg chg="mod">
          <ac:chgData name="ALYAZIJI, Abeer" userId="9d8cab82-7237-4bda-a56a-591c3bcfa868" providerId="ADAL" clId="{161CE0FA-27B5-4888-8FF3-98F0D0FAFF64}" dt="2022-08-01T10:57:53.428" v="761" actId="1038"/>
          <ac:spMkLst>
            <pc:docMk/>
            <pc:sldMk cId="1934639519" sldId="410"/>
            <ac:spMk id="3" creationId="{F8B58DA0-75A3-D787-2C12-5EBB2D277C51}"/>
          </ac:spMkLst>
        </pc:spChg>
      </pc:sldChg>
      <pc:sldChg chg="del">
        <pc:chgData name="ALYAZIJI, Abeer" userId="9d8cab82-7237-4bda-a56a-591c3bcfa868" providerId="ADAL" clId="{161CE0FA-27B5-4888-8FF3-98F0D0FAFF64}" dt="2022-08-01T10:19:43.226" v="42" actId="47"/>
        <pc:sldMkLst>
          <pc:docMk/>
          <pc:sldMk cId="3594373141" sldId="411"/>
        </pc:sldMkLst>
      </pc:sldChg>
      <pc:sldChg chg="del">
        <pc:chgData name="ALYAZIJI, Abeer" userId="9d8cab82-7237-4bda-a56a-591c3bcfa868" providerId="ADAL" clId="{161CE0FA-27B5-4888-8FF3-98F0D0FAFF64}" dt="2022-08-01T10:19:44.786" v="43" actId="47"/>
        <pc:sldMkLst>
          <pc:docMk/>
          <pc:sldMk cId="3741659761" sldId="412"/>
        </pc:sldMkLst>
      </pc:sldChg>
      <pc:sldChg chg="modSp new mod">
        <pc:chgData name="ALYAZIJI, Abeer" userId="9d8cab82-7237-4bda-a56a-591c3bcfa868" providerId="ADAL" clId="{161CE0FA-27B5-4888-8FF3-98F0D0FAFF64}" dt="2022-08-01T11:04:01.010" v="870" actId="20577"/>
        <pc:sldMkLst>
          <pc:docMk/>
          <pc:sldMk cId="842102778" sldId="413"/>
        </pc:sldMkLst>
        <pc:spChg chg="mod">
          <ac:chgData name="ALYAZIJI, Abeer" userId="9d8cab82-7237-4bda-a56a-591c3bcfa868" providerId="ADAL" clId="{161CE0FA-27B5-4888-8FF3-98F0D0FAFF64}" dt="2022-08-01T11:02:13.637" v="838" actId="20577"/>
          <ac:spMkLst>
            <pc:docMk/>
            <pc:sldMk cId="842102778" sldId="413"/>
            <ac:spMk id="2" creationId="{32879263-9112-6BC8-A025-C3683551EAAD}"/>
          </ac:spMkLst>
        </pc:spChg>
        <pc:spChg chg="mod">
          <ac:chgData name="ALYAZIJI, Abeer" userId="9d8cab82-7237-4bda-a56a-591c3bcfa868" providerId="ADAL" clId="{161CE0FA-27B5-4888-8FF3-98F0D0FAFF64}" dt="2022-08-01T11:04:01.010" v="870" actId="20577"/>
          <ac:spMkLst>
            <pc:docMk/>
            <pc:sldMk cId="842102778" sldId="413"/>
            <ac:spMk id="3" creationId="{A4FE6FBF-0DCD-0CD0-4E88-461AAB46DF21}"/>
          </ac:spMkLst>
        </pc:spChg>
      </pc:sldChg>
      <pc:sldChg chg="modSp new mod ord">
        <pc:chgData name="ALYAZIJI, Abeer" userId="9d8cab82-7237-4bda-a56a-591c3bcfa868" providerId="ADAL" clId="{161CE0FA-27B5-4888-8FF3-98F0D0FAFF64}" dt="2022-08-01T10:44:14.419" v="522" actId="20577"/>
        <pc:sldMkLst>
          <pc:docMk/>
          <pc:sldMk cId="1503202389" sldId="414"/>
        </pc:sldMkLst>
        <pc:spChg chg="mod">
          <ac:chgData name="ALYAZIJI, Abeer" userId="9d8cab82-7237-4bda-a56a-591c3bcfa868" providerId="ADAL" clId="{161CE0FA-27B5-4888-8FF3-98F0D0FAFF64}" dt="2022-08-01T10:29:02.789" v="174" actId="404"/>
          <ac:spMkLst>
            <pc:docMk/>
            <pc:sldMk cId="1503202389" sldId="414"/>
            <ac:spMk id="2" creationId="{DD381A2E-D9D9-2CE5-AF9B-4D73EE51CEDA}"/>
          </ac:spMkLst>
        </pc:spChg>
        <pc:spChg chg="mod">
          <ac:chgData name="ALYAZIJI, Abeer" userId="9d8cab82-7237-4bda-a56a-591c3bcfa868" providerId="ADAL" clId="{161CE0FA-27B5-4888-8FF3-98F0D0FAFF64}" dt="2022-08-01T10:44:14.419" v="522" actId="20577"/>
          <ac:spMkLst>
            <pc:docMk/>
            <pc:sldMk cId="1503202389" sldId="414"/>
            <ac:spMk id="3" creationId="{3599A67E-3518-7BB5-F8BA-5ADA690A33D6}"/>
          </ac:spMkLst>
        </pc:spChg>
      </pc:sldChg>
      <pc:sldChg chg="modSp new mod">
        <pc:chgData name="ALYAZIJI, Abeer" userId="9d8cab82-7237-4bda-a56a-591c3bcfa868" providerId="ADAL" clId="{161CE0FA-27B5-4888-8FF3-98F0D0FAFF64}" dt="2022-08-11T09:55:50.535" v="981" actId="20577"/>
        <pc:sldMkLst>
          <pc:docMk/>
          <pc:sldMk cId="32417126" sldId="415"/>
        </pc:sldMkLst>
        <pc:spChg chg="mod">
          <ac:chgData name="ALYAZIJI, Abeer" userId="9d8cab82-7237-4bda-a56a-591c3bcfa868" providerId="ADAL" clId="{161CE0FA-27B5-4888-8FF3-98F0D0FAFF64}" dt="2022-08-01T10:41:53.624" v="498" actId="20577"/>
          <ac:spMkLst>
            <pc:docMk/>
            <pc:sldMk cId="32417126" sldId="415"/>
            <ac:spMk id="2" creationId="{F2C4D391-1C0D-236C-EB11-04FA81E8B49D}"/>
          </ac:spMkLst>
        </pc:spChg>
        <pc:spChg chg="mod">
          <ac:chgData name="ALYAZIJI, Abeer" userId="9d8cab82-7237-4bda-a56a-591c3bcfa868" providerId="ADAL" clId="{161CE0FA-27B5-4888-8FF3-98F0D0FAFF64}" dt="2022-08-11T09:55:50.535" v="981" actId="20577"/>
          <ac:spMkLst>
            <pc:docMk/>
            <pc:sldMk cId="32417126" sldId="415"/>
            <ac:spMk id="3" creationId="{EB6D4E09-666F-36B9-4EA1-FE8CF9CFC571}"/>
          </ac:spMkLst>
        </pc:spChg>
      </pc:sldChg>
      <pc:sldChg chg="modSp new mod">
        <pc:chgData name="ALYAZIJI, Abeer" userId="9d8cab82-7237-4bda-a56a-591c3bcfa868" providerId="ADAL" clId="{161CE0FA-27B5-4888-8FF3-98F0D0FAFF64}" dt="2022-08-01T10:48:09.186" v="571" actId="1076"/>
        <pc:sldMkLst>
          <pc:docMk/>
          <pc:sldMk cId="2169424749" sldId="416"/>
        </pc:sldMkLst>
        <pc:spChg chg="mod">
          <ac:chgData name="ALYAZIJI, Abeer" userId="9d8cab82-7237-4bda-a56a-591c3bcfa868" providerId="ADAL" clId="{161CE0FA-27B5-4888-8FF3-98F0D0FAFF64}" dt="2022-08-01T10:47:55.311" v="566" actId="20577"/>
          <ac:spMkLst>
            <pc:docMk/>
            <pc:sldMk cId="2169424749" sldId="416"/>
            <ac:spMk id="2" creationId="{BE2B2A52-4143-B9B9-A745-E2332EA3EB3A}"/>
          </ac:spMkLst>
        </pc:spChg>
        <pc:spChg chg="mod">
          <ac:chgData name="ALYAZIJI, Abeer" userId="9d8cab82-7237-4bda-a56a-591c3bcfa868" providerId="ADAL" clId="{161CE0FA-27B5-4888-8FF3-98F0D0FAFF64}" dt="2022-08-01T10:48:09.186" v="571" actId="1076"/>
          <ac:spMkLst>
            <pc:docMk/>
            <pc:sldMk cId="2169424749" sldId="416"/>
            <ac:spMk id="3" creationId="{BEECE248-64CD-FDDD-5346-BE393C583044}"/>
          </ac:spMkLst>
        </pc:spChg>
      </pc:sldChg>
      <pc:sldChg chg="addSp delSp modSp new mod">
        <pc:chgData name="ALYAZIJI, Abeer" userId="9d8cab82-7237-4bda-a56a-591c3bcfa868" providerId="ADAL" clId="{161CE0FA-27B5-4888-8FF3-98F0D0FAFF64}" dt="2022-08-01T11:18:00.523" v="896" actId="113"/>
        <pc:sldMkLst>
          <pc:docMk/>
          <pc:sldMk cId="1267280798" sldId="417"/>
        </pc:sldMkLst>
        <pc:spChg chg="del">
          <ac:chgData name="ALYAZIJI, Abeer" userId="9d8cab82-7237-4bda-a56a-591c3bcfa868" providerId="ADAL" clId="{161CE0FA-27B5-4888-8FF3-98F0D0FAFF64}" dt="2022-08-01T10:59:33.309" v="781" actId="478"/>
          <ac:spMkLst>
            <pc:docMk/>
            <pc:sldMk cId="1267280798" sldId="417"/>
            <ac:spMk id="2" creationId="{215BEC3F-B446-6F35-EFE7-5C4B2E7B73F7}"/>
          </ac:spMkLst>
        </pc:spChg>
        <pc:spChg chg="add del mod">
          <ac:chgData name="ALYAZIJI, Abeer" userId="9d8cab82-7237-4bda-a56a-591c3bcfa868" providerId="ADAL" clId="{161CE0FA-27B5-4888-8FF3-98F0D0FAFF64}" dt="2022-08-01T11:17:55.252" v="895" actId="478"/>
          <ac:spMkLst>
            <pc:docMk/>
            <pc:sldMk cId="1267280798" sldId="417"/>
            <ac:spMk id="3" creationId="{315F9EFA-55FB-AC37-00E0-59548E49826D}"/>
          </ac:spMkLst>
        </pc:spChg>
        <pc:spChg chg="add mod">
          <ac:chgData name="ALYAZIJI, Abeer" userId="9d8cab82-7237-4bda-a56a-591c3bcfa868" providerId="ADAL" clId="{161CE0FA-27B5-4888-8FF3-98F0D0FAFF64}" dt="2022-08-01T10:59:39.051" v="783" actId="1076"/>
          <ac:spMkLst>
            <pc:docMk/>
            <pc:sldMk cId="1267280798" sldId="417"/>
            <ac:spMk id="4" creationId="{71637F0B-5DBE-504E-DD68-7FBF873381A0}"/>
          </ac:spMkLst>
        </pc:spChg>
        <pc:spChg chg="add del mod">
          <ac:chgData name="ALYAZIJI, Abeer" userId="9d8cab82-7237-4bda-a56a-591c3bcfa868" providerId="ADAL" clId="{161CE0FA-27B5-4888-8FF3-98F0D0FAFF64}" dt="2022-08-01T11:18:00.523" v="896" actId="113"/>
          <ac:spMkLst>
            <pc:docMk/>
            <pc:sldMk cId="1267280798" sldId="417"/>
            <ac:spMk id="5" creationId="{924ACB73-26C6-FED0-1BE6-79CAF9304C30}"/>
          </ac:spMkLst>
        </pc:spChg>
      </pc:sldChg>
      <pc:sldChg chg="modSp new mod">
        <pc:chgData name="ALYAZIJI, Abeer" userId="9d8cab82-7237-4bda-a56a-591c3bcfa868" providerId="ADAL" clId="{161CE0FA-27B5-4888-8FF3-98F0D0FAFF64}" dt="2022-08-01T11:00:52.346" v="797" actId="20577"/>
        <pc:sldMkLst>
          <pc:docMk/>
          <pc:sldMk cId="2439889190" sldId="418"/>
        </pc:sldMkLst>
        <pc:spChg chg="mod">
          <ac:chgData name="ALYAZIJI, Abeer" userId="9d8cab82-7237-4bda-a56a-591c3bcfa868" providerId="ADAL" clId="{161CE0FA-27B5-4888-8FF3-98F0D0FAFF64}" dt="2022-08-01T11:00:22.064" v="789" actId="20577"/>
          <ac:spMkLst>
            <pc:docMk/>
            <pc:sldMk cId="2439889190" sldId="418"/>
            <ac:spMk id="2" creationId="{93D31F08-9C16-999F-F62E-0C17B12BDBB0}"/>
          </ac:spMkLst>
        </pc:spChg>
        <pc:spChg chg="mod">
          <ac:chgData name="ALYAZIJI, Abeer" userId="9d8cab82-7237-4bda-a56a-591c3bcfa868" providerId="ADAL" clId="{161CE0FA-27B5-4888-8FF3-98F0D0FAFF64}" dt="2022-08-01T11:00:52.346" v="797" actId="20577"/>
          <ac:spMkLst>
            <pc:docMk/>
            <pc:sldMk cId="2439889190" sldId="418"/>
            <ac:spMk id="3" creationId="{535BDAFA-77B8-B1B8-69C0-D8CBF46973F3}"/>
          </ac:spMkLst>
        </pc:spChg>
      </pc:sldChg>
      <pc:sldChg chg="new del">
        <pc:chgData name="ALYAZIJI, Abeer" userId="9d8cab82-7237-4bda-a56a-591c3bcfa868" providerId="ADAL" clId="{161CE0FA-27B5-4888-8FF3-98F0D0FAFF64}" dt="2022-08-01T10:53:51.476" v="694" actId="680"/>
        <pc:sldMkLst>
          <pc:docMk/>
          <pc:sldMk cId="4205368015" sldId="418"/>
        </pc:sldMkLst>
      </pc:sldChg>
      <pc:sldChg chg="addSp modSp new mod">
        <pc:chgData name="ALYAZIJI, Abeer" userId="9d8cab82-7237-4bda-a56a-591c3bcfa868" providerId="ADAL" clId="{161CE0FA-27B5-4888-8FF3-98F0D0FAFF64}" dt="2022-08-01T11:19:17.342" v="940" actId="1037"/>
        <pc:sldMkLst>
          <pc:docMk/>
          <pc:sldMk cId="1132674089" sldId="419"/>
        </pc:sldMkLst>
        <pc:spChg chg="mod">
          <ac:chgData name="ALYAZIJI, Abeer" userId="9d8cab82-7237-4bda-a56a-591c3bcfa868" providerId="ADAL" clId="{161CE0FA-27B5-4888-8FF3-98F0D0FAFF64}" dt="2022-08-01T11:18:03.670" v="899" actId="20577"/>
          <ac:spMkLst>
            <pc:docMk/>
            <pc:sldMk cId="1132674089" sldId="419"/>
            <ac:spMk id="2" creationId="{37DF5112-1FBA-1CAC-3F13-8C55650D110E}"/>
          </ac:spMkLst>
        </pc:spChg>
        <pc:spChg chg="add mod">
          <ac:chgData name="ALYAZIJI, Abeer" userId="9d8cab82-7237-4bda-a56a-591c3bcfa868" providerId="ADAL" clId="{161CE0FA-27B5-4888-8FF3-98F0D0FAFF64}" dt="2022-08-01T11:19:17.342" v="940" actId="1037"/>
          <ac:spMkLst>
            <pc:docMk/>
            <pc:sldMk cId="1132674089" sldId="419"/>
            <ac:spMk id="4" creationId="{A2BA0600-A3E1-D980-C23F-5DE108F924AD}"/>
          </ac:spMkLst>
        </pc:spChg>
      </pc:sldChg>
    </pc:docChg>
  </pc:docChgLst>
  <pc:docChgLst>
    <pc:chgData name="ALYAZIJI, Abeer" userId="9d8cab82-7237-4bda-a56a-591c3bcfa868" providerId="ADAL" clId="{70EFF0F5-FFE3-4ECF-A29C-B8B2AB1AE448}"/>
    <pc:docChg chg="undo redo custSel addSld delSld modSld sldOrd">
      <pc:chgData name="ALYAZIJI, Abeer" userId="9d8cab82-7237-4bda-a56a-591c3bcfa868" providerId="ADAL" clId="{70EFF0F5-FFE3-4ECF-A29C-B8B2AB1AE448}" dt="2023-05-16T07:41:59.042" v="2588" actId="20577"/>
      <pc:docMkLst>
        <pc:docMk/>
      </pc:docMkLst>
      <pc:sldChg chg="modSp mod delCm">
        <pc:chgData name="ALYAZIJI, Abeer" userId="9d8cab82-7237-4bda-a56a-591c3bcfa868" providerId="ADAL" clId="{70EFF0F5-FFE3-4ECF-A29C-B8B2AB1AE448}" dt="2023-05-16T07:14:45.641" v="2419"/>
        <pc:sldMkLst>
          <pc:docMk/>
          <pc:sldMk cId="3145772832" sldId="256"/>
        </pc:sldMkLst>
        <pc:spChg chg="mod">
          <ac:chgData name="ALYAZIJI, Abeer" userId="9d8cab82-7237-4bda-a56a-591c3bcfa868" providerId="ADAL" clId="{70EFF0F5-FFE3-4ECF-A29C-B8B2AB1AE448}" dt="2023-05-15T07:44:53.974" v="9" actId="20577"/>
          <ac:spMkLst>
            <pc:docMk/>
            <pc:sldMk cId="3145772832" sldId="256"/>
            <ac:spMk id="3" creationId="{0C600042-55FD-6BFF-AF13-09184D9091ED}"/>
          </ac:spMkLst>
        </pc:spChg>
        <pc:extLst>
          <p:ext xmlns:p="http://schemas.openxmlformats.org/presentationml/2006/main" uri="{D6D511B9-2390-475A-947B-AFAB55BFBCF1}">
            <pc226:cmChg xmlns:pc226="http://schemas.microsoft.com/office/powerpoint/2022/06/main/command" chg="del">
              <pc226:chgData name="ALYAZIJI, Abeer" userId="9d8cab82-7237-4bda-a56a-591c3bcfa868" providerId="ADAL" clId="{70EFF0F5-FFE3-4ECF-A29C-B8B2AB1AE448}" dt="2023-05-16T07:14:45.641" v="2419"/>
              <pc2:cmMkLst xmlns:pc2="http://schemas.microsoft.com/office/powerpoint/2019/9/main/command">
                <pc:docMk/>
                <pc:sldMk cId="3145772832" sldId="256"/>
                <pc2:cmMk id="{B2C4A751-8822-4305-87F1-2F88AC4364A1}"/>
              </pc2:cmMkLst>
            </pc226:cmChg>
          </p:ext>
        </pc:extLst>
      </pc:sldChg>
      <pc:sldChg chg="addSp modSp mod">
        <pc:chgData name="ALYAZIJI, Abeer" userId="9d8cab82-7237-4bda-a56a-591c3bcfa868" providerId="ADAL" clId="{70EFF0F5-FFE3-4ECF-A29C-B8B2AB1AE448}" dt="2023-05-16T07:28:01.513" v="2481" actId="14100"/>
        <pc:sldMkLst>
          <pc:docMk/>
          <pc:sldMk cId="2188693018" sldId="319"/>
        </pc:sldMkLst>
        <pc:spChg chg="add mod">
          <ac:chgData name="ALYAZIJI, Abeer" userId="9d8cab82-7237-4bda-a56a-591c3bcfa868" providerId="ADAL" clId="{70EFF0F5-FFE3-4ECF-A29C-B8B2AB1AE448}" dt="2023-05-16T07:28:01.513" v="2481" actId="14100"/>
          <ac:spMkLst>
            <pc:docMk/>
            <pc:sldMk cId="2188693018" sldId="319"/>
            <ac:spMk id="5" creationId="{F145BCD6-DAFF-3C09-B93A-64F513A87428}"/>
          </ac:spMkLst>
        </pc:spChg>
      </pc:sldChg>
      <pc:sldChg chg="delSp modSp del mod delCm">
        <pc:chgData name="ALYAZIJI, Abeer" userId="9d8cab82-7237-4bda-a56a-591c3bcfa868" providerId="ADAL" clId="{70EFF0F5-FFE3-4ECF-A29C-B8B2AB1AE448}" dt="2023-05-15T12:47:43.358" v="1577" actId="47"/>
        <pc:sldMkLst>
          <pc:docMk/>
          <pc:sldMk cId="1001652360" sldId="340"/>
        </pc:sldMkLst>
        <pc:spChg chg="mod">
          <ac:chgData name="ALYAZIJI, Abeer" userId="9d8cab82-7237-4bda-a56a-591c3bcfa868" providerId="ADAL" clId="{70EFF0F5-FFE3-4ECF-A29C-B8B2AB1AE448}" dt="2023-05-15T12:47:11.488" v="1570" actId="20577"/>
          <ac:spMkLst>
            <pc:docMk/>
            <pc:sldMk cId="1001652360" sldId="340"/>
            <ac:spMk id="3" creationId="{08F391DE-E5FE-4888-81E9-22AC5CC3B131}"/>
          </ac:spMkLst>
        </pc:spChg>
        <pc:spChg chg="del">
          <ac:chgData name="ALYAZIJI, Abeer" userId="9d8cab82-7237-4bda-a56a-591c3bcfa868" providerId="ADAL" clId="{70EFF0F5-FFE3-4ECF-A29C-B8B2AB1AE448}" dt="2023-05-15T12:47:21.706" v="1571" actId="21"/>
          <ac:spMkLst>
            <pc:docMk/>
            <pc:sldMk cId="1001652360" sldId="340"/>
            <ac:spMk id="4" creationId="{7C1574C0-1A9D-1A60-43F6-75694E7D6111}"/>
          </ac:spMkLst>
        </pc:spChg>
        <pc:extLst>
          <p:ext xmlns:p="http://schemas.openxmlformats.org/presentationml/2006/main" uri="{D6D511B9-2390-475A-947B-AFAB55BFBCF1}">
            <pc226:cmChg xmlns:pc226="http://schemas.microsoft.com/office/powerpoint/2022/06/main/command" chg="del">
              <pc226:chgData name="ALYAZIJI, Abeer" userId="9d8cab82-7237-4bda-a56a-591c3bcfa868" providerId="ADAL" clId="{70EFF0F5-FFE3-4ECF-A29C-B8B2AB1AE448}" dt="2023-05-15T12:46:45.228" v="1563"/>
              <pc2:cmMkLst xmlns:pc2="http://schemas.microsoft.com/office/powerpoint/2019/9/main/command">
                <pc:docMk/>
                <pc:sldMk cId="1001652360" sldId="340"/>
                <pc2:cmMk id="{D9DF47B2-5F72-4B7D-BA32-DD71CC2CAD59}"/>
              </pc2:cmMkLst>
            </pc226:cmChg>
          </p:ext>
        </pc:extLst>
      </pc:sldChg>
      <pc:sldChg chg="modSp mod ord">
        <pc:chgData name="ALYAZIJI, Abeer" userId="9d8cab82-7237-4bda-a56a-591c3bcfa868" providerId="ADAL" clId="{70EFF0F5-FFE3-4ECF-A29C-B8B2AB1AE448}" dt="2023-05-16T07:38:25.799" v="2580" actId="404"/>
        <pc:sldMkLst>
          <pc:docMk/>
          <pc:sldMk cId="2349883360" sldId="341"/>
        </pc:sldMkLst>
        <pc:spChg chg="mod">
          <ac:chgData name="ALYAZIJI, Abeer" userId="9d8cab82-7237-4bda-a56a-591c3bcfa868" providerId="ADAL" clId="{70EFF0F5-FFE3-4ECF-A29C-B8B2AB1AE448}" dt="2023-05-16T07:38:25.799" v="2580" actId="404"/>
          <ac:spMkLst>
            <pc:docMk/>
            <pc:sldMk cId="2349883360" sldId="341"/>
            <ac:spMk id="3" creationId="{30AE7CAE-18E2-4B03-80C7-3F1275DA2B7A}"/>
          </ac:spMkLst>
        </pc:spChg>
      </pc:sldChg>
      <pc:sldChg chg="delCm modCm">
        <pc:chgData name="ALYAZIJI, Abeer" userId="9d8cab82-7237-4bda-a56a-591c3bcfa868" providerId="ADAL" clId="{70EFF0F5-FFE3-4ECF-A29C-B8B2AB1AE448}" dt="2023-05-15T11:01:36.874" v="1560"/>
        <pc:sldMkLst>
          <pc:docMk/>
          <pc:sldMk cId="2073679555" sldId="346"/>
        </pc:sldMkLst>
        <pc:extLst>
          <p:ext xmlns:p="http://schemas.openxmlformats.org/presentationml/2006/main" uri="{D6D511B9-2390-475A-947B-AFAB55BFBCF1}">
            <pc226:cmChg xmlns:pc226="http://schemas.microsoft.com/office/powerpoint/2022/06/main/command" chg="del">
              <pc226:chgData name="ALYAZIJI, Abeer" userId="9d8cab82-7237-4bda-a56a-591c3bcfa868" providerId="ADAL" clId="{70EFF0F5-FFE3-4ECF-A29C-B8B2AB1AE448}" dt="2023-05-15T11:01:36.874" v="1560"/>
              <pc2:cmMkLst xmlns:pc2="http://schemas.microsoft.com/office/powerpoint/2019/9/main/command">
                <pc:docMk/>
                <pc:sldMk cId="2073679555" sldId="346"/>
                <pc2:cmMk id="{058F456D-BB61-4331-8191-F62A6DC2084E}"/>
              </pc2:cmMkLst>
              <pc226:cmRplyChg chg="add">
                <pc226:chgData name="ALYAZIJI, Abeer" userId="9d8cab82-7237-4bda-a56a-591c3bcfa868" providerId="ADAL" clId="{70EFF0F5-FFE3-4ECF-A29C-B8B2AB1AE448}" dt="2023-05-15T11:01:33.017" v="1559"/>
                <pc2:cmRplyMkLst xmlns:pc2="http://schemas.microsoft.com/office/powerpoint/2019/9/main/command">
                  <pc:docMk/>
                  <pc:sldMk cId="2073679555" sldId="346"/>
                  <pc2:cmMk id="{058F456D-BB61-4331-8191-F62A6DC2084E}"/>
                  <pc2:cmRplyMk id="{6B998778-0E88-4418-9EB0-AD9FE69F2E2A}"/>
                </pc2:cmRplyMkLst>
              </pc226:cmRplyChg>
            </pc226:cmChg>
          </p:ext>
        </pc:extLst>
      </pc:sldChg>
      <pc:sldChg chg="modSp mod">
        <pc:chgData name="ALYAZIJI, Abeer" userId="9d8cab82-7237-4bda-a56a-591c3bcfa868" providerId="ADAL" clId="{70EFF0F5-FFE3-4ECF-A29C-B8B2AB1AE448}" dt="2023-05-15T07:57:43.407" v="14" actId="20577"/>
        <pc:sldMkLst>
          <pc:docMk/>
          <pc:sldMk cId="3582871342" sldId="358"/>
        </pc:sldMkLst>
        <pc:spChg chg="mod">
          <ac:chgData name="ALYAZIJI, Abeer" userId="9d8cab82-7237-4bda-a56a-591c3bcfa868" providerId="ADAL" clId="{70EFF0F5-FFE3-4ECF-A29C-B8B2AB1AE448}" dt="2023-05-15T07:57:43.407" v="14" actId="20577"/>
          <ac:spMkLst>
            <pc:docMk/>
            <pc:sldMk cId="3582871342" sldId="358"/>
            <ac:spMk id="3" creationId="{AC9E134D-71EC-4453-9403-AE64130CB034}"/>
          </ac:spMkLst>
        </pc:spChg>
      </pc:sldChg>
      <pc:sldChg chg="ord">
        <pc:chgData name="ALYAZIJI, Abeer" userId="9d8cab82-7237-4bda-a56a-591c3bcfa868" providerId="ADAL" clId="{70EFF0F5-FFE3-4ECF-A29C-B8B2AB1AE448}" dt="2023-05-15T10:12:30.167" v="1092"/>
        <pc:sldMkLst>
          <pc:docMk/>
          <pc:sldMk cId="3546494889" sldId="373"/>
        </pc:sldMkLst>
      </pc:sldChg>
      <pc:sldChg chg="addSp modSp mod">
        <pc:chgData name="ALYAZIJI, Abeer" userId="9d8cab82-7237-4bda-a56a-591c3bcfa868" providerId="ADAL" clId="{70EFF0F5-FFE3-4ECF-A29C-B8B2AB1AE448}" dt="2023-05-16T07:41:59.042" v="2588" actId="20577"/>
        <pc:sldMkLst>
          <pc:docMk/>
          <pc:sldMk cId="3695667913" sldId="375"/>
        </pc:sldMkLst>
        <pc:spChg chg="mod">
          <ac:chgData name="ALYAZIJI, Abeer" userId="9d8cab82-7237-4bda-a56a-591c3bcfa868" providerId="ADAL" clId="{70EFF0F5-FFE3-4ECF-A29C-B8B2AB1AE448}" dt="2023-05-16T07:41:59.042" v="2588" actId="20577"/>
          <ac:spMkLst>
            <pc:docMk/>
            <pc:sldMk cId="3695667913" sldId="375"/>
            <ac:spMk id="3" creationId="{67626E7E-2870-4DF0-872B-AD7842713EB8}"/>
          </ac:spMkLst>
        </pc:spChg>
        <pc:spChg chg="add mod">
          <ac:chgData name="ALYAZIJI, Abeer" userId="9d8cab82-7237-4bda-a56a-591c3bcfa868" providerId="ADAL" clId="{70EFF0F5-FFE3-4ECF-A29C-B8B2AB1AE448}" dt="2023-05-15T12:47:41.321" v="1576" actId="1076"/>
          <ac:spMkLst>
            <pc:docMk/>
            <pc:sldMk cId="3695667913" sldId="375"/>
            <ac:spMk id="4" creationId="{991764A8-2F33-B966-8501-547BBB2E812B}"/>
          </ac:spMkLst>
        </pc:spChg>
      </pc:sldChg>
      <pc:sldChg chg="modSp mod delCm">
        <pc:chgData name="ALYAZIJI, Abeer" userId="9d8cab82-7237-4bda-a56a-591c3bcfa868" providerId="ADAL" clId="{70EFF0F5-FFE3-4ECF-A29C-B8B2AB1AE448}" dt="2023-05-16T06:28:48.984" v="1578"/>
        <pc:sldMkLst>
          <pc:docMk/>
          <pc:sldMk cId="1151805242" sldId="403"/>
        </pc:sldMkLst>
        <pc:spChg chg="mod">
          <ac:chgData name="ALYAZIJI, Abeer" userId="9d8cab82-7237-4bda-a56a-591c3bcfa868" providerId="ADAL" clId="{70EFF0F5-FFE3-4ECF-A29C-B8B2AB1AE448}" dt="2023-05-15T07:58:28.389" v="21" actId="404"/>
          <ac:spMkLst>
            <pc:docMk/>
            <pc:sldMk cId="1151805242" sldId="403"/>
            <ac:spMk id="2" creationId="{A06EACC1-5702-0588-F76D-377C577D7B25}"/>
          </ac:spMkLst>
        </pc:spChg>
        <pc:spChg chg="mod">
          <ac:chgData name="ALYAZIJI, Abeer" userId="9d8cab82-7237-4bda-a56a-591c3bcfa868" providerId="ADAL" clId="{70EFF0F5-FFE3-4ECF-A29C-B8B2AB1AE448}" dt="2023-05-15T08:00:26.025" v="59" actId="20577"/>
          <ac:spMkLst>
            <pc:docMk/>
            <pc:sldMk cId="1151805242" sldId="403"/>
            <ac:spMk id="3" creationId="{B939987C-D0AE-8DCF-CDD5-001D7A5C6468}"/>
          </ac:spMkLst>
        </pc:spChg>
        <pc:extLst>
          <p:ext xmlns:p="http://schemas.openxmlformats.org/presentationml/2006/main" uri="{D6D511B9-2390-475A-947B-AFAB55BFBCF1}">
            <pc226:cmChg xmlns:pc226="http://schemas.microsoft.com/office/powerpoint/2022/06/main/command" chg="del">
              <pc226:chgData name="ALYAZIJI, Abeer" userId="9d8cab82-7237-4bda-a56a-591c3bcfa868" providerId="ADAL" clId="{70EFF0F5-FFE3-4ECF-A29C-B8B2AB1AE448}" dt="2023-05-16T06:28:48.984" v="1578"/>
              <pc2:cmMkLst xmlns:pc2="http://schemas.microsoft.com/office/powerpoint/2019/9/main/command">
                <pc:docMk/>
                <pc:sldMk cId="1151805242" sldId="403"/>
                <pc2:cmMk id="{7B8AA073-94DD-41EC-8251-28C406090EA1}"/>
              </pc2:cmMkLst>
            </pc226:cmChg>
          </p:ext>
        </pc:extLst>
      </pc:sldChg>
      <pc:sldChg chg="del">
        <pc:chgData name="ALYAZIJI, Abeer" userId="9d8cab82-7237-4bda-a56a-591c3bcfa868" providerId="ADAL" clId="{70EFF0F5-FFE3-4ECF-A29C-B8B2AB1AE448}" dt="2023-05-15T10:12:18.828" v="1088" actId="47"/>
        <pc:sldMkLst>
          <pc:docMk/>
          <pc:sldMk cId="3910602579" sldId="404"/>
        </pc:sldMkLst>
      </pc:sldChg>
      <pc:sldChg chg="modSp mod modNotesTx">
        <pc:chgData name="ALYAZIJI, Abeer" userId="9d8cab82-7237-4bda-a56a-591c3bcfa868" providerId="ADAL" clId="{70EFF0F5-FFE3-4ECF-A29C-B8B2AB1AE448}" dt="2023-05-16T07:30:02.971" v="2482" actId="113"/>
        <pc:sldMkLst>
          <pc:docMk/>
          <pc:sldMk cId="2526179206" sldId="405"/>
        </pc:sldMkLst>
        <pc:spChg chg="mod">
          <ac:chgData name="ALYAZIJI, Abeer" userId="9d8cab82-7237-4bda-a56a-591c3bcfa868" providerId="ADAL" clId="{70EFF0F5-FFE3-4ECF-A29C-B8B2AB1AE448}" dt="2023-05-16T07:30:02.971" v="2482" actId="113"/>
          <ac:spMkLst>
            <pc:docMk/>
            <pc:sldMk cId="2526179206" sldId="405"/>
            <ac:spMk id="3" creationId="{D9277D62-4F38-B862-22EC-09FCD1691767}"/>
          </ac:spMkLst>
        </pc:spChg>
      </pc:sldChg>
      <pc:sldChg chg="delSp modSp mod">
        <pc:chgData name="ALYAZIJI, Abeer" userId="9d8cab82-7237-4bda-a56a-591c3bcfa868" providerId="ADAL" clId="{70EFF0F5-FFE3-4ECF-A29C-B8B2AB1AE448}" dt="2023-05-16T07:32:03.222" v="2576" actId="20577"/>
        <pc:sldMkLst>
          <pc:docMk/>
          <pc:sldMk cId="1439902208" sldId="406"/>
        </pc:sldMkLst>
        <pc:spChg chg="mod">
          <ac:chgData name="ALYAZIJI, Abeer" userId="9d8cab82-7237-4bda-a56a-591c3bcfa868" providerId="ADAL" clId="{70EFF0F5-FFE3-4ECF-A29C-B8B2AB1AE448}" dt="2023-05-16T07:32:03.222" v="2576" actId="20577"/>
          <ac:spMkLst>
            <pc:docMk/>
            <pc:sldMk cId="1439902208" sldId="406"/>
            <ac:spMk id="3" creationId="{F995B2A2-0A5A-4BB2-606C-3EDCED275166}"/>
          </ac:spMkLst>
        </pc:spChg>
        <pc:spChg chg="del">
          <ac:chgData name="ALYAZIJI, Abeer" userId="9d8cab82-7237-4bda-a56a-591c3bcfa868" providerId="ADAL" clId="{70EFF0F5-FFE3-4ECF-A29C-B8B2AB1AE448}" dt="2023-05-15T08:52:09.830" v="1000" actId="21"/>
          <ac:spMkLst>
            <pc:docMk/>
            <pc:sldMk cId="1439902208" sldId="406"/>
            <ac:spMk id="5" creationId="{11393496-69F7-19B2-3237-A0922AA12B2A}"/>
          </ac:spMkLst>
        </pc:spChg>
      </pc:sldChg>
      <pc:sldChg chg="delSp modSp mod">
        <pc:chgData name="ALYAZIJI, Abeer" userId="9d8cab82-7237-4bda-a56a-591c3bcfa868" providerId="ADAL" clId="{70EFF0F5-FFE3-4ECF-A29C-B8B2AB1AE448}" dt="2023-05-15T10:27:46.104" v="1485" actId="1076"/>
        <pc:sldMkLst>
          <pc:docMk/>
          <pc:sldMk cId="1872719335" sldId="407"/>
        </pc:sldMkLst>
        <pc:spChg chg="mod">
          <ac:chgData name="ALYAZIJI, Abeer" userId="9d8cab82-7237-4bda-a56a-591c3bcfa868" providerId="ADAL" clId="{70EFF0F5-FFE3-4ECF-A29C-B8B2AB1AE448}" dt="2023-05-15T10:22:38.437" v="1325" actId="20577"/>
          <ac:spMkLst>
            <pc:docMk/>
            <pc:sldMk cId="1872719335" sldId="407"/>
            <ac:spMk id="8" creationId="{8AF0561C-F1A6-8116-F321-665F3496F380}"/>
          </ac:spMkLst>
        </pc:spChg>
        <pc:spChg chg="mod">
          <ac:chgData name="ALYAZIJI, Abeer" userId="9d8cab82-7237-4bda-a56a-591c3bcfa868" providerId="ADAL" clId="{70EFF0F5-FFE3-4ECF-A29C-B8B2AB1AE448}" dt="2023-05-15T10:22:52.569" v="1333" actId="20577"/>
          <ac:spMkLst>
            <pc:docMk/>
            <pc:sldMk cId="1872719335" sldId="407"/>
            <ac:spMk id="9" creationId="{63291347-F7C9-1942-D92B-D77289DB3501}"/>
          </ac:spMkLst>
        </pc:spChg>
        <pc:spChg chg="mod">
          <ac:chgData name="ALYAZIJI, Abeer" userId="9d8cab82-7237-4bda-a56a-591c3bcfa868" providerId="ADAL" clId="{70EFF0F5-FFE3-4ECF-A29C-B8B2AB1AE448}" dt="2023-05-15T10:24:22.781" v="1387" actId="20577"/>
          <ac:spMkLst>
            <pc:docMk/>
            <pc:sldMk cId="1872719335" sldId="407"/>
            <ac:spMk id="10" creationId="{82BC77A8-C156-371B-4890-294907826124}"/>
          </ac:spMkLst>
        </pc:spChg>
        <pc:spChg chg="del">
          <ac:chgData name="ALYAZIJI, Abeer" userId="9d8cab82-7237-4bda-a56a-591c3bcfa868" providerId="ADAL" clId="{70EFF0F5-FFE3-4ECF-A29C-B8B2AB1AE448}" dt="2023-05-15T10:27:26.030" v="1466" actId="478"/>
          <ac:spMkLst>
            <pc:docMk/>
            <pc:sldMk cId="1872719335" sldId="407"/>
            <ac:spMk id="11" creationId="{CF1F4B80-A78A-2A53-0E47-857AEDB244F8}"/>
          </ac:spMkLst>
        </pc:spChg>
        <pc:spChg chg="del">
          <ac:chgData name="ALYAZIJI, Abeer" userId="9d8cab82-7237-4bda-a56a-591c3bcfa868" providerId="ADAL" clId="{70EFF0F5-FFE3-4ECF-A29C-B8B2AB1AE448}" dt="2023-05-15T10:27:24.627" v="1465" actId="478"/>
          <ac:spMkLst>
            <pc:docMk/>
            <pc:sldMk cId="1872719335" sldId="407"/>
            <ac:spMk id="12" creationId="{AE17B2E0-7DD6-E479-4D1D-258511A01FF0}"/>
          </ac:spMkLst>
        </pc:spChg>
        <pc:spChg chg="mod">
          <ac:chgData name="ALYAZIJI, Abeer" userId="9d8cab82-7237-4bda-a56a-591c3bcfa868" providerId="ADAL" clId="{70EFF0F5-FFE3-4ECF-A29C-B8B2AB1AE448}" dt="2023-05-15T10:26:55.715" v="1464" actId="20577"/>
          <ac:spMkLst>
            <pc:docMk/>
            <pc:sldMk cId="1872719335" sldId="407"/>
            <ac:spMk id="13" creationId="{2BC62F4F-CCF4-D2E9-EC64-0BC405B45948}"/>
          </ac:spMkLst>
        </pc:spChg>
        <pc:spChg chg="mod">
          <ac:chgData name="ALYAZIJI, Abeer" userId="9d8cab82-7237-4bda-a56a-591c3bcfa868" providerId="ADAL" clId="{70EFF0F5-FFE3-4ECF-A29C-B8B2AB1AE448}" dt="2023-05-15T10:24:39.595" v="1399" actId="20577"/>
          <ac:spMkLst>
            <pc:docMk/>
            <pc:sldMk cId="1872719335" sldId="407"/>
            <ac:spMk id="14" creationId="{C7BDC47F-FD4E-695C-9F80-5C1B7570D598}"/>
          </ac:spMkLst>
        </pc:spChg>
        <pc:spChg chg="mod">
          <ac:chgData name="ALYAZIJI, Abeer" userId="9d8cab82-7237-4bda-a56a-591c3bcfa868" providerId="ADAL" clId="{70EFF0F5-FFE3-4ECF-A29C-B8B2AB1AE448}" dt="2023-05-15T10:24:33.633" v="1393" actId="20577"/>
          <ac:spMkLst>
            <pc:docMk/>
            <pc:sldMk cId="1872719335" sldId="407"/>
            <ac:spMk id="15" creationId="{CF3F02BC-928B-3D7F-C9EE-BA3BB872BAD5}"/>
          </ac:spMkLst>
        </pc:spChg>
        <pc:spChg chg="mod">
          <ac:chgData name="ALYAZIJI, Abeer" userId="9d8cab82-7237-4bda-a56a-591c3bcfa868" providerId="ADAL" clId="{70EFF0F5-FFE3-4ECF-A29C-B8B2AB1AE448}" dt="2023-05-15T10:27:46.104" v="1485" actId="1076"/>
          <ac:spMkLst>
            <pc:docMk/>
            <pc:sldMk cId="1872719335" sldId="407"/>
            <ac:spMk id="16" creationId="{2C2D5729-BA27-3D8B-E748-3E6349EF5216}"/>
          </ac:spMkLst>
        </pc:spChg>
        <pc:spChg chg="mod">
          <ac:chgData name="ALYAZIJI, Abeer" userId="9d8cab82-7237-4bda-a56a-591c3bcfa868" providerId="ADAL" clId="{70EFF0F5-FFE3-4ECF-A29C-B8B2AB1AE448}" dt="2023-05-15T10:27:42.447" v="1484" actId="1076"/>
          <ac:spMkLst>
            <pc:docMk/>
            <pc:sldMk cId="1872719335" sldId="407"/>
            <ac:spMk id="19" creationId="{A507FF68-EF47-F28B-E383-E53AD18F89D9}"/>
          </ac:spMkLst>
        </pc:spChg>
      </pc:sldChg>
      <pc:sldChg chg="modSp mod">
        <pc:chgData name="ALYAZIJI, Abeer" userId="9d8cab82-7237-4bda-a56a-591c3bcfa868" providerId="ADAL" clId="{70EFF0F5-FFE3-4ECF-A29C-B8B2AB1AE448}" dt="2023-05-15T08:38:09.671" v="846" actId="20577"/>
        <pc:sldMkLst>
          <pc:docMk/>
          <pc:sldMk cId="253986370" sldId="408"/>
        </pc:sldMkLst>
        <pc:spChg chg="mod">
          <ac:chgData name="ALYAZIJI, Abeer" userId="9d8cab82-7237-4bda-a56a-591c3bcfa868" providerId="ADAL" clId="{70EFF0F5-FFE3-4ECF-A29C-B8B2AB1AE448}" dt="2023-05-15T08:36:19.518" v="831" actId="20577"/>
          <ac:spMkLst>
            <pc:docMk/>
            <pc:sldMk cId="253986370" sldId="408"/>
            <ac:spMk id="2" creationId="{FE77FC5A-6E26-A510-761D-4C36C2D2D1E7}"/>
          </ac:spMkLst>
        </pc:spChg>
        <pc:spChg chg="mod">
          <ac:chgData name="ALYAZIJI, Abeer" userId="9d8cab82-7237-4bda-a56a-591c3bcfa868" providerId="ADAL" clId="{70EFF0F5-FFE3-4ECF-A29C-B8B2AB1AE448}" dt="2023-05-15T08:38:09.671" v="846" actId="20577"/>
          <ac:spMkLst>
            <pc:docMk/>
            <pc:sldMk cId="253986370" sldId="408"/>
            <ac:spMk id="4" creationId="{DF8AA909-79B1-1CDE-48D9-2CDE440D6773}"/>
          </ac:spMkLst>
        </pc:spChg>
      </pc:sldChg>
      <pc:sldChg chg="modSp mod delCm modCm modNotesTx">
        <pc:chgData name="ALYAZIJI, Abeer" userId="9d8cab82-7237-4bda-a56a-591c3bcfa868" providerId="ADAL" clId="{70EFF0F5-FFE3-4ECF-A29C-B8B2AB1AE448}" dt="2023-05-16T07:14:21.073" v="2416" actId="20577"/>
        <pc:sldMkLst>
          <pc:docMk/>
          <pc:sldMk cId="1934639519" sldId="410"/>
        </pc:sldMkLst>
        <pc:spChg chg="mod">
          <ac:chgData name="ALYAZIJI, Abeer" userId="9d8cab82-7237-4bda-a56a-591c3bcfa868" providerId="ADAL" clId="{70EFF0F5-FFE3-4ECF-A29C-B8B2AB1AE448}" dt="2023-05-16T07:03:00.810" v="2415" actId="113"/>
          <ac:spMkLst>
            <pc:docMk/>
            <pc:sldMk cId="1934639519" sldId="410"/>
            <ac:spMk id="3" creationId="{F8B58DA0-75A3-D787-2C12-5EBB2D277C51}"/>
          </ac:spMkLst>
        </pc:spChg>
        <pc:extLst>
          <p:ext xmlns:p="http://schemas.openxmlformats.org/presentationml/2006/main" uri="{D6D511B9-2390-475A-947B-AFAB55BFBCF1}">
            <pc226:cmChg xmlns:pc226="http://schemas.microsoft.com/office/powerpoint/2022/06/main/command" chg="del mod">
              <pc226:chgData name="ALYAZIJI, Abeer" userId="9d8cab82-7237-4bda-a56a-591c3bcfa868" providerId="ADAL" clId="{70EFF0F5-FFE3-4ECF-A29C-B8B2AB1AE448}" dt="2023-05-16T07:02:02.725" v="2400"/>
              <pc2:cmMkLst xmlns:pc2="http://schemas.microsoft.com/office/powerpoint/2019/9/main/command">
                <pc:docMk/>
                <pc:sldMk cId="1934639519" sldId="410"/>
                <pc2:cmMk id="{9625AA88-32A4-4EEF-A8FC-11593B3004DE}"/>
              </pc2:cmMkLst>
            </pc226:cmChg>
            <pc226:cmChg xmlns:pc226="http://schemas.microsoft.com/office/powerpoint/2022/06/main/command" chg="del mod">
              <pc226:chgData name="ALYAZIJI, Abeer" userId="9d8cab82-7237-4bda-a56a-591c3bcfa868" providerId="ADAL" clId="{70EFF0F5-FFE3-4ECF-A29C-B8B2AB1AE448}" dt="2023-05-16T07:02:04.567" v="2401"/>
              <pc2:cmMkLst xmlns:pc2="http://schemas.microsoft.com/office/powerpoint/2019/9/main/command">
                <pc:docMk/>
                <pc:sldMk cId="1934639519" sldId="410"/>
                <pc2:cmMk id="{A371B891-DF80-411A-B52A-408DAE46854D}"/>
              </pc2:cmMkLst>
            </pc226:cmChg>
            <pc226:cmChg xmlns:pc226="http://schemas.microsoft.com/office/powerpoint/2022/06/main/command" chg="del mod">
              <pc226:chgData name="ALYAZIJI, Abeer" userId="9d8cab82-7237-4bda-a56a-591c3bcfa868" providerId="ADAL" clId="{70EFF0F5-FFE3-4ECF-A29C-B8B2AB1AE448}" dt="2023-05-16T07:02:06.196" v="2402"/>
              <pc2:cmMkLst xmlns:pc2="http://schemas.microsoft.com/office/powerpoint/2019/9/main/command">
                <pc:docMk/>
                <pc:sldMk cId="1934639519" sldId="410"/>
                <pc2:cmMk id="{B4D91896-B033-4E9F-B1BB-86FE3E0B84C3}"/>
              </pc2:cmMkLst>
            </pc226:cmChg>
          </p:ext>
        </pc:extLst>
      </pc:sldChg>
      <pc:sldChg chg="modSp mod">
        <pc:chgData name="ALYAZIJI, Abeer" userId="9d8cab82-7237-4bda-a56a-591c3bcfa868" providerId="ADAL" clId="{70EFF0F5-FFE3-4ECF-A29C-B8B2AB1AE448}" dt="2023-05-15T08:46:32.456" v="914" actId="113"/>
        <pc:sldMkLst>
          <pc:docMk/>
          <pc:sldMk cId="1503202389" sldId="414"/>
        </pc:sldMkLst>
        <pc:spChg chg="mod">
          <ac:chgData name="ALYAZIJI, Abeer" userId="9d8cab82-7237-4bda-a56a-591c3bcfa868" providerId="ADAL" clId="{70EFF0F5-FFE3-4ECF-A29C-B8B2AB1AE448}" dt="2023-05-15T08:46:32.456" v="914" actId="113"/>
          <ac:spMkLst>
            <pc:docMk/>
            <pc:sldMk cId="1503202389" sldId="414"/>
            <ac:spMk id="3" creationId="{3599A67E-3518-7BB5-F8BA-5ADA690A33D6}"/>
          </ac:spMkLst>
        </pc:spChg>
      </pc:sldChg>
      <pc:sldChg chg="modSp mod">
        <pc:chgData name="ALYAZIJI, Abeer" userId="9d8cab82-7237-4bda-a56a-591c3bcfa868" providerId="ADAL" clId="{70EFF0F5-FFE3-4ECF-A29C-B8B2AB1AE448}" dt="2023-05-16T07:31:22.458" v="2563" actId="20577"/>
        <pc:sldMkLst>
          <pc:docMk/>
          <pc:sldMk cId="32417126" sldId="415"/>
        </pc:sldMkLst>
        <pc:spChg chg="mod">
          <ac:chgData name="ALYAZIJI, Abeer" userId="9d8cab82-7237-4bda-a56a-591c3bcfa868" providerId="ADAL" clId="{70EFF0F5-FFE3-4ECF-A29C-B8B2AB1AE448}" dt="2023-05-16T07:31:22.458" v="2563" actId="20577"/>
          <ac:spMkLst>
            <pc:docMk/>
            <pc:sldMk cId="32417126" sldId="415"/>
            <ac:spMk id="3" creationId="{EB6D4E09-666F-36B9-4EA1-FE8CF9CFC571}"/>
          </ac:spMkLst>
        </pc:spChg>
      </pc:sldChg>
      <pc:sldChg chg="modSp mod delCm">
        <pc:chgData name="ALYAZIJI, Abeer" userId="9d8cab82-7237-4bda-a56a-591c3bcfa868" providerId="ADAL" clId="{70EFF0F5-FFE3-4ECF-A29C-B8B2AB1AE448}" dt="2023-05-16T07:15:22.731" v="2421" actId="20577"/>
        <pc:sldMkLst>
          <pc:docMk/>
          <pc:sldMk cId="2169424749" sldId="416"/>
        </pc:sldMkLst>
        <pc:spChg chg="mod">
          <ac:chgData name="ALYAZIJI, Abeer" userId="9d8cab82-7237-4bda-a56a-591c3bcfa868" providerId="ADAL" clId="{70EFF0F5-FFE3-4ECF-A29C-B8B2AB1AE448}" dt="2023-05-16T07:15:22.731" v="2421" actId="20577"/>
          <ac:spMkLst>
            <pc:docMk/>
            <pc:sldMk cId="2169424749" sldId="416"/>
            <ac:spMk id="3" creationId="{BEECE248-64CD-FDDD-5346-BE393C583044}"/>
          </ac:spMkLst>
        </pc:spChg>
        <pc:extLst>
          <p:ext xmlns:p="http://schemas.openxmlformats.org/presentationml/2006/main" uri="{D6D511B9-2390-475A-947B-AFAB55BFBCF1}">
            <pc226:cmChg xmlns:pc226="http://schemas.microsoft.com/office/powerpoint/2022/06/main/command" chg="del">
              <pc226:chgData name="ALYAZIJI, Abeer" userId="9d8cab82-7237-4bda-a56a-591c3bcfa868" providerId="ADAL" clId="{70EFF0F5-FFE3-4ECF-A29C-B8B2AB1AE448}" dt="2023-05-16T07:15:09.286" v="2420"/>
              <pc2:cmMkLst xmlns:pc2="http://schemas.microsoft.com/office/powerpoint/2019/9/main/command">
                <pc:docMk/>
                <pc:sldMk cId="2169424749" sldId="416"/>
                <pc2:cmMk id="{9176381E-E093-430E-9213-7685A5DD319C}"/>
              </pc2:cmMkLst>
            </pc226:cmChg>
          </p:ext>
        </pc:extLst>
      </pc:sldChg>
      <pc:sldChg chg="modSp del mod">
        <pc:chgData name="ALYAZIJI, Abeer" userId="9d8cab82-7237-4bda-a56a-591c3bcfa868" providerId="ADAL" clId="{70EFF0F5-FFE3-4ECF-A29C-B8B2AB1AE448}" dt="2023-05-15T08:41:34.986" v="860" actId="47"/>
        <pc:sldMkLst>
          <pc:docMk/>
          <pc:sldMk cId="1267280798" sldId="417"/>
        </pc:sldMkLst>
        <pc:spChg chg="mod">
          <ac:chgData name="ALYAZIJI, Abeer" userId="9d8cab82-7237-4bda-a56a-591c3bcfa868" providerId="ADAL" clId="{70EFF0F5-FFE3-4ECF-A29C-B8B2AB1AE448}" dt="2023-05-15T08:41:21.765" v="859" actId="20577"/>
          <ac:spMkLst>
            <pc:docMk/>
            <pc:sldMk cId="1267280798" sldId="417"/>
            <ac:spMk id="4" creationId="{71637F0B-5DBE-504E-DD68-7FBF873381A0}"/>
          </ac:spMkLst>
        </pc:spChg>
      </pc:sldChg>
      <pc:sldChg chg="modSp mod ord">
        <pc:chgData name="ALYAZIJI, Abeer" userId="9d8cab82-7237-4bda-a56a-591c3bcfa868" providerId="ADAL" clId="{70EFF0F5-FFE3-4ECF-A29C-B8B2AB1AE448}" dt="2023-05-16T06:32:53.160" v="1895" actId="20577"/>
        <pc:sldMkLst>
          <pc:docMk/>
          <pc:sldMk cId="2439889190" sldId="418"/>
        </pc:sldMkLst>
        <pc:spChg chg="mod">
          <ac:chgData name="ALYAZIJI, Abeer" userId="9d8cab82-7237-4bda-a56a-591c3bcfa868" providerId="ADAL" clId="{70EFF0F5-FFE3-4ECF-A29C-B8B2AB1AE448}" dt="2023-05-16T06:32:53.160" v="1895" actId="20577"/>
          <ac:spMkLst>
            <pc:docMk/>
            <pc:sldMk cId="2439889190" sldId="418"/>
            <ac:spMk id="3" creationId="{535BDAFA-77B8-B1B8-69C0-D8CBF46973F3}"/>
          </ac:spMkLst>
        </pc:spChg>
      </pc:sldChg>
      <pc:sldChg chg="modSp new mod">
        <pc:chgData name="ALYAZIJI, Abeer" userId="9d8cab82-7237-4bda-a56a-591c3bcfa868" providerId="ADAL" clId="{70EFF0F5-FFE3-4ECF-A29C-B8B2AB1AE448}" dt="2023-05-16T07:26:38.372" v="2447" actId="20577"/>
        <pc:sldMkLst>
          <pc:docMk/>
          <pc:sldMk cId="2358845038" sldId="419"/>
        </pc:sldMkLst>
        <pc:spChg chg="mod">
          <ac:chgData name="ALYAZIJI, Abeer" userId="9d8cab82-7237-4bda-a56a-591c3bcfa868" providerId="ADAL" clId="{70EFF0F5-FFE3-4ECF-A29C-B8B2AB1AE448}" dt="2023-05-15T08:00:58.655" v="79" actId="20577"/>
          <ac:spMkLst>
            <pc:docMk/>
            <pc:sldMk cId="2358845038" sldId="419"/>
            <ac:spMk id="2" creationId="{7C05DF83-1EA1-9A8B-5C99-AB6963841165}"/>
          </ac:spMkLst>
        </pc:spChg>
        <pc:spChg chg="mod">
          <ac:chgData name="ALYAZIJI, Abeer" userId="9d8cab82-7237-4bda-a56a-591c3bcfa868" providerId="ADAL" clId="{70EFF0F5-FFE3-4ECF-A29C-B8B2AB1AE448}" dt="2023-05-16T07:26:38.372" v="2447" actId="20577"/>
          <ac:spMkLst>
            <pc:docMk/>
            <pc:sldMk cId="2358845038" sldId="419"/>
            <ac:spMk id="3" creationId="{D7927873-0353-B16A-87C2-BE135F5864D3}"/>
          </ac:spMkLst>
        </pc:spChg>
      </pc:sldChg>
      <pc:sldChg chg="new del">
        <pc:chgData name="ALYAZIJI, Abeer" userId="9d8cab82-7237-4bda-a56a-591c3bcfa868" providerId="ADAL" clId="{70EFF0F5-FFE3-4ECF-A29C-B8B2AB1AE448}" dt="2023-05-15T08:12:20.848" v="746" actId="47"/>
        <pc:sldMkLst>
          <pc:docMk/>
          <pc:sldMk cId="2203485544" sldId="420"/>
        </pc:sldMkLst>
      </pc:sldChg>
      <pc:sldChg chg="modSp new mod ord">
        <pc:chgData name="ALYAZIJI, Abeer" userId="9d8cab82-7237-4bda-a56a-591c3bcfa868" providerId="ADAL" clId="{70EFF0F5-FFE3-4ECF-A29C-B8B2AB1AE448}" dt="2023-05-15T10:22:04.951" v="1324" actId="20577"/>
        <pc:sldMkLst>
          <pc:docMk/>
          <pc:sldMk cId="2607080575" sldId="421"/>
        </pc:sldMkLst>
        <pc:spChg chg="mod">
          <ac:chgData name="ALYAZIJI, Abeer" userId="9d8cab82-7237-4bda-a56a-591c3bcfa868" providerId="ADAL" clId="{70EFF0F5-FFE3-4ECF-A29C-B8B2AB1AE448}" dt="2023-05-15T08:02:24.610" v="98" actId="20577"/>
          <ac:spMkLst>
            <pc:docMk/>
            <pc:sldMk cId="2607080575" sldId="421"/>
            <ac:spMk id="2" creationId="{7F9BBD0F-C71F-C1F2-2C96-02DC0565D0D5}"/>
          </ac:spMkLst>
        </pc:spChg>
        <pc:spChg chg="mod">
          <ac:chgData name="ALYAZIJI, Abeer" userId="9d8cab82-7237-4bda-a56a-591c3bcfa868" providerId="ADAL" clId="{70EFF0F5-FFE3-4ECF-A29C-B8B2AB1AE448}" dt="2023-05-15T10:22:04.951" v="1324" actId="20577"/>
          <ac:spMkLst>
            <pc:docMk/>
            <pc:sldMk cId="2607080575" sldId="421"/>
            <ac:spMk id="3" creationId="{D4FEB64D-E942-EE36-8595-CD703BA81D72}"/>
          </ac:spMkLst>
        </pc:spChg>
      </pc:sldChg>
      <pc:sldChg chg="modSp new mod">
        <pc:chgData name="ALYAZIJI, Abeer" userId="9d8cab82-7237-4bda-a56a-591c3bcfa868" providerId="ADAL" clId="{70EFF0F5-FFE3-4ECF-A29C-B8B2AB1AE448}" dt="2023-05-15T08:09:03.514" v="728" actId="20577"/>
        <pc:sldMkLst>
          <pc:docMk/>
          <pc:sldMk cId="1357482466" sldId="422"/>
        </pc:sldMkLst>
        <pc:spChg chg="mod">
          <ac:chgData name="ALYAZIJI, Abeer" userId="9d8cab82-7237-4bda-a56a-591c3bcfa868" providerId="ADAL" clId="{70EFF0F5-FFE3-4ECF-A29C-B8B2AB1AE448}" dt="2023-05-15T08:08:16.658" v="716" actId="20577"/>
          <ac:spMkLst>
            <pc:docMk/>
            <pc:sldMk cId="1357482466" sldId="422"/>
            <ac:spMk id="2" creationId="{0D7D5129-4860-8455-AA92-EF23AA3C9097}"/>
          </ac:spMkLst>
        </pc:spChg>
        <pc:spChg chg="mod">
          <ac:chgData name="ALYAZIJI, Abeer" userId="9d8cab82-7237-4bda-a56a-591c3bcfa868" providerId="ADAL" clId="{70EFF0F5-FFE3-4ECF-A29C-B8B2AB1AE448}" dt="2023-05-15T08:09:03.514" v="728" actId="20577"/>
          <ac:spMkLst>
            <pc:docMk/>
            <pc:sldMk cId="1357482466" sldId="422"/>
            <ac:spMk id="3" creationId="{1E9B1785-98F5-83ED-F0ED-998B565DF1B2}"/>
          </ac:spMkLst>
        </pc:spChg>
      </pc:sldChg>
      <pc:sldChg chg="modSp new mod">
        <pc:chgData name="ALYAZIJI, Abeer" userId="9d8cab82-7237-4bda-a56a-591c3bcfa868" providerId="ADAL" clId="{70EFF0F5-FFE3-4ECF-A29C-B8B2AB1AE448}" dt="2023-05-15T08:43:20.811" v="893" actId="27636"/>
        <pc:sldMkLst>
          <pc:docMk/>
          <pc:sldMk cId="2353363977" sldId="423"/>
        </pc:sldMkLst>
        <pc:spChg chg="mod">
          <ac:chgData name="ALYAZIJI, Abeer" userId="9d8cab82-7237-4bda-a56a-591c3bcfa868" providerId="ADAL" clId="{70EFF0F5-FFE3-4ECF-A29C-B8B2AB1AE448}" dt="2023-05-15T08:43:09.542" v="889" actId="108"/>
          <ac:spMkLst>
            <pc:docMk/>
            <pc:sldMk cId="2353363977" sldId="423"/>
            <ac:spMk id="2" creationId="{53BB70D9-CD95-DDE4-CC0F-5C9E4B017502}"/>
          </ac:spMkLst>
        </pc:spChg>
        <pc:spChg chg="mod">
          <ac:chgData name="ALYAZIJI, Abeer" userId="9d8cab82-7237-4bda-a56a-591c3bcfa868" providerId="ADAL" clId="{70EFF0F5-FFE3-4ECF-A29C-B8B2AB1AE448}" dt="2023-05-15T08:43:20.811" v="893" actId="27636"/>
          <ac:spMkLst>
            <pc:docMk/>
            <pc:sldMk cId="2353363977" sldId="423"/>
            <ac:spMk id="3" creationId="{83CF57D5-8B39-35D0-F127-98FE62EE7257}"/>
          </ac:spMkLst>
        </pc:spChg>
      </pc:sldChg>
      <pc:sldChg chg="addSp delSp modSp new mod">
        <pc:chgData name="ALYAZIJI, Abeer" userId="9d8cab82-7237-4bda-a56a-591c3bcfa868" providerId="ADAL" clId="{70EFF0F5-FFE3-4ECF-A29C-B8B2AB1AE448}" dt="2023-05-16T07:37:02.250" v="2578" actId="27636"/>
        <pc:sldMkLst>
          <pc:docMk/>
          <pc:sldMk cId="3781407831" sldId="424"/>
        </pc:sldMkLst>
        <pc:spChg chg="mod">
          <ac:chgData name="ALYAZIJI, Abeer" userId="9d8cab82-7237-4bda-a56a-591c3bcfa868" providerId="ADAL" clId="{70EFF0F5-FFE3-4ECF-A29C-B8B2AB1AE448}" dt="2023-05-15T08:52:24.810" v="1009" actId="5793"/>
          <ac:spMkLst>
            <pc:docMk/>
            <pc:sldMk cId="3781407831" sldId="424"/>
            <ac:spMk id="2" creationId="{1397623A-796C-C64E-F37D-49B60E6BD426}"/>
          </ac:spMkLst>
        </pc:spChg>
        <pc:spChg chg="mod">
          <ac:chgData name="ALYAZIJI, Abeer" userId="9d8cab82-7237-4bda-a56a-591c3bcfa868" providerId="ADAL" clId="{70EFF0F5-FFE3-4ECF-A29C-B8B2AB1AE448}" dt="2023-05-16T07:37:02.250" v="2578" actId="27636"/>
          <ac:spMkLst>
            <pc:docMk/>
            <pc:sldMk cId="3781407831" sldId="424"/>
            <ac:spMk id="3" creationId="{9D556E7D-1004-AF1F-FF33-E0B4609D3FEC}"/>
          </ac:spMkLst>
        </pc:spChg>
        <pc:spChg chg="add del mod">
          <ac:chgData name="ALYAZIJI, Abeer" userId="9d8cab82-7237-4bda-a56a-591c3bcfa868" providerId="ADAL" clId="{70EFF0F5-FFE3-4ECF-A29C-B8B2AB1AE448}" dt="2023-05-15T09:02:01.337" v="1040" actId="21"/>
          <ac:spMkLst>
            <pc:docMk/>
            <pc:sldMk cId="3781407831" sldId="424"/>
            <ac:spMk id="4" creationId="{6E940C64-FBC1-A4BF-97BB-AF486F9C9C77}"/>
          </ac:spMkLst>
        </pc:spChg>
      </pc:sldChg>
      <pc:sldChg chg="addSp modSp new mod">
        <pc:chgData name="ALYAZIJI, Abeer" userId="9d8cab82-7237-4bda-a56a-591c3bcfa868" providerId="ADAL" clId="{70EFF0F5-FFE3-4ECF-A29C-B8B2AB1AE448}" dt="2023-05-15T10:16:18.769" v="1134"/>
        <pc:sldMkLst>
          <pc:docMk/>
          <pc:sldMk cId="1289334128" sldId="425"/>
        </pc:sldMkLst>
        <pc:spChg chg="mod">
          <ac:chgData name="ALYAZIJI, Abeer" userId="9d8cab82-7237-4bda-a56a-591c3bcfa868" providerId="ADAL" clId="{70EFF0F5-FFE3-4ECF-A29C-B8B2AB1AE448}" dt="2023-05-15T09:02:11.484" v="1049" actId="20577"/>
          <ac:spMkLst>
            <pc:docMk/>
            <pc:sldMk cId="1289334128" sldId="425"/>
            <ac:spMk id="2" creationId="{BA9055DA-82BC-1C72-1C81-2151DB5C2279}"/>
          </ac:spMkLst>
        </pc:spChg>
        <pc:spChg chg="mod">
          <ac:chgData name="ALYAZIJI, Abeer" userId="9d8cab82-7237-4bda-a56a-591c3bcfa868" providerId="ADAL" clId="{70EFF0F5-FFE3-4ECF-A29C-B8B2AB1AE448}" dt="2023-05-15T09:01:55.710" v="1039" actId="20577"/>
          <ac:spMkLst>
            <pc:docMk/>
            <pc:sldMk cId="1289334128" sldId="425"/>
            <ac:spMk id="3" creationId="{6667BBEE-BEB3-C2A5-D0A6-3BAF0C23FDBB}"/>
          </ac:spMkLst>
        </pc:spChg>
        <pc:spChg chg="add mod">
          <ac:chgData name="ALYAZIJI, Abeer" userId="9d8cab82-7237-4bda-a56a-591c3bcfa868" providerId="ADAL" clId="{70EFF0F5-FFE3-4ECF-A29C-B8B2AB1AE448}" dt="2023-05-15T10:16:18.769" v="1134"/>
          <ac:spMkLst>
            <pc:docMk/>
            <pc:sldMk cId="1289334128" sldId="425"/>
            <ac:spMk id="4" creationId="{6BD58346-2BB3-1139-BA66-F32A43F32F7E}"/>
          </ac:spMkLst>
        </pc:spChg>
      </pc:sldChg>
      <pc:sldChg chg="new del">
        <pc:chgData name="ALYAZIJI, Abeer" userId="9d8cab82-7237-4bda-a56a-591c3bcfa868" providerId="ADAL" clId="{70EFF0F5-FFE3-4ECF-A29C-B8B2AB1AE448}" dt="2023-05-15T10:12:47.093" v="1095" actId="47"/>
        <pc:sldMkLst>
          <pc:docMk/>
          <pc:sldMk cId="866711365" sldId="426"/>
        </pc:sldMkLst>
      </pc:sldChg>
      <pc:sldChg chg="modSp add mod">
        <pc:chgData name="ALYAZIJI, Abeer" userId="9d8cab82-7237-4bda-a56a-591c3bcfa868" providerId="ADAL" clId="{70EFF0F5-FFE3-4ECF-A29C-B8B2AB1AE448}" dt="2023-05-15T10:12:58.550" v="1099" actId="20577"/>
        <pc:sldMkLst>
          <pc:docMk/>
          <pc:sldMk cId="1237703385" sldId="427"/>
        </pc:sldMkLst>
        <pc:spChg chg="mod">
          <ac:chgData name="ALYAZIJI, Abeer" userId="9d8cab82-7237-4bda-a56a-591c3bcfa868" providerId="ADAL" clId="{70EFF0F5-FFE3-4ECF-A29C-B8B2AB1AE448}" dt="2023-05-15T10:12:58.550" v="1099" actId="20577"/>
          <ac:spMkLst>
            <pc:docMk/>
            <pc:sldMk cId="1237703385" sldId="427"/>
            <ac:spMk id="2" creationId="{2821225F-2E33-4BBE-BF07-3D3A6858B9FA}"/>
          </ac:spMkLst>
        </pc:spChg>
      </pc:sldChg>
      <pc:sldChg chg="delSp modSp new mod">
        <pc:chgData name="ALYAZIJI, Abeer" userId="9d8cab82-7237-4bda-a56a-591c3bcfa868" providerId="ADAL" clId="{70EFF0F5-FFE3-4ECF-A29C-B8B2AB1AE448}" dt="2023-05-15T10:15:41.983" v="1129" actId="403"/>
        <pc:sldMkLst>
          <pc:docMk/>
          <pc:sldMk cId="4048203266" sldId="428"/>
        </pc:sldMkLst>
        <pc:spChg chg="del">
          <ac:chgData name="ALYAZIJI, Abeer" userId="9d8cab82-7237-4bda-a56a-591c3bcfa868" providerId="ADAL" clId="{70EFF0F5-FFE3-4ECF-A29C-B8B2AB1AE448}" dt="2023-05-15T10:15:22.075" v="1119" actId="478"/>
          <ac:spMkLst>
            <pc:docMk/>
            <pc:sldMk cId="4048203266" sldId="428"/>
            <ac:spMk id="2" creationId="{6513D397-F7D2-B4FF-F0EB-88506E28CE75}"/>
          </ac:spMkLst>
        </pc:spChg>
        <pc:spChg chg="mod">
          <ac:chgData name="ALYAZIJI, Abeer" userId="9d8cab82-7237-4bda-a56a-591c3bcfa868" providerId="ADAL" clId="{70EFF0F5-FFE3-4ECF-A29C-B8B2AB1AE448}" dt="2023-05-15T10:15:41.983" v="1129" actId="403"/>
          <ac:spMkLst>
            <pc:docMk/>
            <pc:sldMk cId="4048203266" sldId="428"/>
            <ac:spMk id="3" creationId="{AA42A2C4-0814-334F-986E-AAB037EF6E5A}"/>
          </ac:spMkLst>
        </pc:spChg>
      </pc:sldChg>
      <pc:sldChg chg="modSp new mod ord">
        <pc:chgData name="ALYAZIJI, Abeer" userId="9d8cab82-7237-4bda-a56a-591c3bcfa868" providerId="ADAL" clId="{70EFF0F5-FFE3-4ECF-A29C-B8B2AB1AE448}" dt="2023-05-15T10:19:06.669" v="1276"/>
        <pc:sldMkLst>
          <pc:docMk/>
          <pc:sldMk cId="1188460932" sldId="429"/>
        </pc:sldMkLst>
        <pc:spChg chg="mod">
          <ac:chgData name="ALYAZIJI, Abeer" userId="9d8cab82-7237-4bda-a56a-591c3bcfa868" providerId="ADAL" clId="{70EFF0F5-FFE3-4ECF-A29C-B8B2AB1AE448}" dt="2023-05-15T10:18:30.911" v="1272" actId="20577"/>
          <ac:spMkLst>
            <pc:docMk/>
            <pc:sldMk cId="1188460932" sldId="429"/>
            <ac:spMk id="2" creationId="{9E9B7071-CF53-0205-936F-1BFA55367CC4}"/>
          </ac:spMkLst>
        </pc:spChg>
        <pc:spChg chg="mod">
          <ac:chgData name="ALYAZIJI, Abeer" userId="9d8cab82-7237-4bda-a56a-591c3bcfa868" providerId="ADAL" clId="{70EFF0F5-FFE3-4ECF-A29C-B8B2AB1AE448}" dt="2023-05-15T10:18:36.105" v="1274" actId="5793"/>
          <ac:spMkLst>
            <pc:docMk/>
            <pc:sldMk cId="1188460932" sldId="429"/>
            <ac:spMk id="3" creationId="{D16B22FF-9310-239B-A51C-D9637442E732}"/>
          </ac:spMkLst>
        </pc:spChg>
      </pc:sldChg>
      <pc:sldChg chg="modSp new mod">
        <pc:chgData name="ALYAZIJI, Abeer" userId="9d8cab82-7237-4bda-a56a-591c3bcfa868" providerId="ADAL" clId="{70EFF0F5-FFE3-4ECF-A29C-B8B2AB1AE448}" dt="2023-05-15T10:19:32.863" v="1288" actId="20577"/>
        <pc:sldMkLst>
          <pc:docMk/>
          <pc:sldMk cId="1749241913" sldId="430"/>
        </pc:sldMkLst>
        <pc:spChg chg="mod">
          <ac:chgData name="ALYAZIJI, Abeer" userId="9d8cab82-7237-4bda-a56a-591c3bcfa868" providerId="ADAL" clId="{70EFF0F5-FFE3-4ECF-A29C-B8B2AB1AE448}" dt="2023-05-15T10:19:32.863" v="1288" actId="20577"/>
          <ac:spMkLst>
            <pc:docMk/>
            <pc:sldMk cId="1749241913" sldId="430"/>
            <ac:spMk id="2" creationId="{AD2D489A-E3DD-4C39-6966-6617AF97562B}"/>
          </ac:spMkLst>
        </pc:spChg>
        <pc:spChg chg="mod">
          <ac:chgData name="ALYAZIJI, Abeer" userId="9d8cab82-7237-4bda-a56a-591c3bcfa868" providerId="ADAL" clId="{70EFF0F5-FFE3-4ECF-A29C-B8B2AB1AE448}" dt="2023-05-15T10:19:19.914" v="1281" actId="27636"/>
          <ac:spMkLst>
            <pc:docMk/>
            <pc:sldMk cId="1749241913" sldId="430"/>
            <ac:spMk id="3" creationId="{7DD2CEAD-5576-0C50-6BA9-9B5C475F9FA1}"/>
          </ac:spMkLst>
        </pc:spChg>
      </pc:sldChg>
      <pc:sldChg chg="addSp modSp new mod ord">
        <pc:chgData name="ALYAZIJI, Abeer" userId="9d8cab82-7237-4bda-a56a-591c3bcfa868" providerId="ADAL" clId="{70EFF0F5-FFE3-4ECF-A29C-B8B2AB1AE448}" dt="2023-05-16T07:14:38.717" v="2418"/>
        <pc:sldMkLst>
          <pc:docMk/>
          <pc:sldMk cId="804329627" sldId="431"/>
        </pc:sldMkLst>
        <pc:spChg chg="mod">
          <ac:chgData name="ALYAZIJI, Abeer" userId="9d8cab82-7237-4bda-a56a-591c3bcfa868" providerId="ADAL" clId="{70EFF0F5-FFE3-4ECF-A29C-B8B2AB1AE448}" dt="2023-05-15T10:59:55.781" v="1549"/>
          <ac:spMkLst>
            <pc:docMk/>
            <pc:sldMk cId="804329627" sldId="431"/>
            <ac:spMk id="2" creationId="{FB0CD0A2-7F36-3001-2CA1-D6E0D65B74AB}"/>
          </ac:spMkLst>
        </pc:spChg>
        <pc:spChg chg="add mod">
          <ac:chgData name="ALYAZIJI, Abeer" userId="9d8cab82-7237-4bda-a56a-591c3bcfa868" providerId="ADAL" clId="{70EFF0F5-FFE3-4ECF-A29C-B8B2AB1AE448}" dt="2023-05-16T06:31:12.158" v="1644" actId="20577"/>
          <ac:spMkLst>
            <pc:docMk/>
            <pc:sldMk cId="804329627" sldId="431"/>
            <ac:spMk id="4" creationId="{F8D3F5E1-7CF1-4715-128A-5E66D4D48519}"/>
          </ac:spMkLst>
        </pc:spChg>
      </pc:sldChg>
      <pc:sldChg chg="addSp delSp modSp mod">
        <pc:chgData name="ALYAZIJI, Abeer" userId="9d8cab82-7237-4bda-a56a-591c3bcfa868" providerId="ADAL" clId="{70EFF0F5-FFE3-4ECF-A29C-B8B2AB1AE448}" dt="2023-05-16T06:45:13.760" v="2122" actId="5793"/>
        <pc:sldMkLst>
          <pc:docMk/>
          <pc:sldMk cId="3766325816" sldId="432"/>
        </pc:sldMkLst>
        <pc:spChg chg="mod">
          <ac:chgData name="ALYAZIJI, Abeer" userId="9d8cab82-7237-4bda-a56a-591c3bcfa868" providerId="ADAL" clId="{70EFF0F5-FFE3-4ECF-A29C-B8B2AB1AE448}" dt="2023-05-16T06:45:13.760" v="2122" actId="5793"/>
          <ac:spMkLst>
            <pc:docMk/>
            <pc:sldMk cId="3766325816" sldId="432"/>
            <ac:spMk id="3" creationId="{B939987C-D0AE-8DCF-CDD5-001D7A5C6468}"/>
          </ac:spMkLst>
        </pc:spChg>
        <pc:spChg chg="add del mod">
          <ac:chgData name="ALYAZIJI, Abeer" userId="9d8cab82-7237-4bda-a56a-591c3bcfa868" providerId="ADAL" clId="{70EFF0F5-FFE3-4ECF-A29C-B8B2AB1AE448}" dt="2023-05-16T06:45:10.909" v="2121"/>
          <ac:spMkLst>
            <pc:docMk/>
            <pc:sldMk cId="3766325816" sldId="432"/>
            <ac:spMk id="5" creationId="{5E1E46C7-C2C9-A402-1E95-4766AA0C0311}"/>
          </ac:spMkLst>
        </pc:spChg>
      </pc:sldChg>
      <pc:sldChg chg="addSp modSp new mod ord">
        <pc:chgData name="ALYAZIJI, Abeer" userId="9d8cab82-7237-4bda-a56a-591c3bcfa868" providerId="ADAL" clId="{70EFF0F5-FFE3-4ECF-A29C-B8B2AB1AE448}" dt="2023-05-16T07:18:23.561" v="2423"/>
        <pc:sldMkLst>
          <pc:docMk/>
          <pc:sldMk cId="3879324091" sldId="433"/>
        </pc:sldMkLst>
        <pc:spChg chg="mod">
          <ac:chgData name="ALYAZIJI, Abeer" userId="9d8cab82-7237-4bda-a56a-591c3bcfa868" providerId="ADAL" clId="{70EFF0F5-FFE3-4ECF-A29C-B8B2AB1AE448}" dt="2023-05-16T06:34:00.429" v="1935" actId="20577"/>
          <ac:spMkLst>
            <pc:docMk/>
            <pc:sldMk cId="3879324091" sldId="433"/>
            <ac:spMk id="2" creationId="{4C2F3F97-2FE8-FCC6-41BF-0832F8E00E9B}"/>
          </ac:spMkLst>
        </pc:spChg>
        <pc:spChg chg="mod">
          <ac:chgData name="ALYAZIJI, Abeer" userId="9d8cab82-7237-4bda-a56a-591c3bcfa868" providerId="ADAL" clId="{70EFF0F5-FFE3-4ECF-A29C-B8B2AB1AE448}" dt="2023-05-16T06:54:30.307" v="2357" actId="1037"/>
          <ac:spMkLst>
            <pc:docMk/>
            <pc:sldMk cId="3879324091" sldId="433"/>
            <ac:spMk id="3" creationId="{6E3005B2-685D-EB24-87D6-44C457A47194}"/>
          </ac:spMkLst>
        </pc:spChg>
        <pc:picChg chg="add mod modCrop">
          <ac:chgData name="ALYAZIJI, Abeer" userId="9d8cab82-7237-4bda-a56a-591c3bcfa868" providerId="ADAL" clId="{70EFF0F5-FFE3-4ECF-A29C-B8B2AB1AE448}" dt="2023-05-16T06:54:40.195" v="2389" actId="1035"/>
          <ac:picMkLst>
            <pc:docMk/>
            <pc:sldMk cId="3879324091" sldId="433"/>
            <ac:picMk id="4" creationId="{8BC595AB-F000-49D2-541F-4F5D931D7D2D}"/>
          </ac:picMkLst>
        </pc:picChg>
      </pc:sldChg>
    </pc:docChg>
  </pc:docChgLst>
  <pc:docChgLst>
    <pc:chgData name="AYESH, Nidal" userId="S::nidal.ayesh@enabel.be::cb8e05b3-8c92-432f-8438-8d00b114ae1a" providerId="AD" clId="Web-{F45F2148-3687-50AA-D016-95FDD227BA46}"/>
    <pc:docChg chg="modSld">
      <pc:chgData name="AYESH, Nidal" userId="S::nidal.ayesh@enabel.be::cb8e05b3-8c92-432f-8438-8d00b114ae1a" providerId="AD" clId="Web-{F45F2148-3687-50AA-D016-95FDD227BA46}" dt="2022-08-03T12:35:47.679" v="1" actId="20577"/>
      <pc:docMkLst>
        <pc:docMk/>
      </pc:docMkLst>
      <pc:sldChg chg="modSp">
        <pc:chgData name="AYESH, Nidal" userId="S::nidal.ayesh@enabel.be::cb8e05b3-8c92-432f-8438-8d00b114ae1a" providerId="AD" clId="Web-{F45F2148-3687-50AA-D016-95FDD227BA46}" dt="2022-08-03T12:35:47.679" v="1" actId="20577"/>
        <pc:sldMkLst>
          <pc:docMk/>
          <pc:sldMk cId="2526179206" sldId="405"/>
        </pc:sldMkLst>
        <pc:spChg chg="mod">
          <ac:chgData name="AYESH, Nidal" userId="S::nidal.ayesh@enabel.be::cb8e05b3-8c92-432f-8438-8d00b114ae1a" providerId="AD" clId="Web-{F45F2148-3687-50AA-D016-95FDD227BA46}" dt="2022-08-03T12:35:47.679" v="1" actId="20577"/>
          <ac:spMkLst>
            <pc:docMk/>
            <pc:sldMk cId="2526179206" sldId="405"/>
            <ac:spMk id="6" creationId="{5933A0A9-B210-BD75-6095-D07A65FC61B7}"/>
          </ac:spMkLst>
        </pc:spChg>
      </pc:sldChg>
    </pc:docChg>
  </pc:docChgLst>
  <pc:docChgLst>
    <pc:chgData name="ODEH, Fares" userId="S::fares.odeh@enabel.be::8b8dc428-83db-4b03-9d12-30d079511b81" providerId="AD" clId="Web-{2F96864C-DA24-CA8C-0317-CFE11DD29313}"/>
    <pc:docChg chg="mod addSld modSld">
      <pc:chgData name="ODEH, Fares" userId="S::fares.odeh@enabel.be::8b8dc428-83db-4b03-9d12-30d079511b81" providerId="AD" clId="Web-{2F96864C-DA24-CA8C-0317-CFE11DD29313}" dt="2023-05-16T06:05:45.623" v="27" actId="1076"/>
      <pc:docMkLst>
        <pc:docMk/>
      </pc:docMkLst>
      <pc:sldChg chg="modSp modCm">
        <pc:chgData name="ODEH, Fares" userId="S::fares.odeh@enabel.be::8b8dc428-83db-4b03-9d12-30d079511b81" providerId="AD" clId="Web-{2F96864C-DA24-CA8C-0317-CFE11DD29313}" dt="2023-05-16T06:05:45.623" v="27" actId="1076"/>
        <pc:sldMkLst>
          <pc:docMk/>
          <pc:sldMk cId="1151805242" sldId="403"/>
        </pc:sldMkLst>
        <pc:spChg chg="mod">
          <ac:chgData name="ODEH, Fares" userId="S::fares.odeh@enabel.be::8b8dc428-83db-4b03-9d12-30d079511b81" providerId="AD" clId="Web-{2F96864C-DA24-CA8C-0317-CFE11DD29313}" dt="2023-05-16T06:05:45.623" v="27" actId="1076"/>
          <ac:spMkLst>
            <pc:docMk/>
            <pc:sldMk cId="1151805242" sldId="403"/>
            <ac:spMk id="3" creationId="{B939987C-D0AE-8DCF-CDD5-001D7A5C6468}"/>
          </ac:spMkLst>
        </pc:spChg>
        <pc:extLst>
          <p:ext xmlns:p="http://schemas.openxmlformats.org/presentationml/2006/main" uri="{D6D511B9-2390-475A-947B-AFAB55BFBCF1}">
            <pc226:cmChg xmlns:pc226="http://schemas.microsoft.com/office/powerpoint/2022/06/main/command" chg="">
              <pc226:chgData name="ODEH, Fares" userId="S::fares.odeh@enabel.be::8b8dc428-83db-4b03-9d12-30d079511b81" providerId="AD" clId="Web-{2F96864C-DA24-CA8C-0317-CFE11DD29313}" dt="2023-05-16T05:37:26.013" v="2"/>
              <pc2:cmMkLst xmlns:pc2="http://schemas.microsoft.com/office/powerpoint/2019/9/main/command">
                <pc:docMk/>
                <pc:sldMk cId="1151805242" sldId="403"/>
                <pc2:cmMk id="{7B8AA073-94DD-41EC-8251-28C406090EA1}"/>
              </pc2:cmMkLst>
              <pc226:cmRplyChg chg="add">
                <pc226:chgData name="ODEH, Fares" userId="S::fares.odeh@enabel.be::8b8dc428-83db-4b03-9d12-30d079511b81" providerId="AD" clId="Web-{2F96864C-DA24-CA8C-0317-CFE11DD29313}" dt="2023-05-16T05:37:26.013" v="2"/>
                <pc2:cmRplyMkLst xmlns:pc2="http://schemas.microsoft.com/office/powerpoint/2019/9/main/command">
                  <pc:docMk/>
                  <pc:sldMk cId="1151805242" sldId="403"/>
                  <pc2:cmMk id="{7B8AA073-94DD-41EC-8251-28C406090EA1}"/>
                  <pc2:cmRplyMk id="{88E579C4-7644-448D-87E5-74E1C8F242A4}"/>
                </pc2:cmRplyMkLst>
              </pc226:cmRplyChg>
            </pc226:cmChg>
          </p:ext>
        </pc:extLst>
      </pc:sldChg>
      <pc:sldChg chg="modSp add replId">
        <pc:chgData name="ODEH, Fares" userId="S::fares.odeh@enabel.be::8b8dc428-83db-4b03-9d12-30d079511b81" providerId="AD" clId="Web-{2F96864C-DA24-CA8C-0317-CFE11DD29313}" dt="2023-05-16T06:05:15.435" v="13" actId="1076"/>
        <pc:sldMkLst>
          <pc:docMk/>
          <pc:sldMk cId="3766325816" sldId="432"/>
        </pc:sldMkLst>
        <pc:spChg chg="mod">
          <ac:chgData name="ODEH, Fares" userId="S::fares.odeh@enabel.be::8b8dc428-83db-4b03-9d12-30d079511b81" providerId="AD" clId="Web-{2F96864C-DA24-CA8C-0317-CFE11DD29313}" dt="2023-05-16T06:05:15.435" v="13" actId="1076"/>
          <ac:spMkLst>
            <pc:docMk/>
            <pc:sldMk cId="3766325816" sldId="432"/>
            <ac:spMk id="3" creationId="{B939987C-D0AE-8DCF-CDD5-001D7A5C6468}"/>
          </ac:spMkLst>
        </pc:spChg>
      </pc:sldChg>
    </pc:docChg>
  </pc:docChgLst>
</pc:chgInfo>
</file>

<file path=ppt/handoutMasters/_rels/handoutMaster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D8CCA4B9-F536-4663-8119-2215FEC07998}"/>
              </a:ext>
            </a:extLst>
          </p:cNvPr>
          <p:cNvSpPr>
            <a:spLocks noGrp="1"/>
          </p:cNvSpPr>
          <p:nvPr>
            <p:ph type="hdr" sz="quarter"/>
          </p:nvPr>
        </p:nvSpPr>
        <p:spPr>
          <a:xfrm>
            <a:off x="0" y="0"/>
            <a:ext cx="3037840" cy="466434"/>
          </a:xfrm>
          <a:prstGeom prst="rect">
            <a:avLst/>
          </a:prstGeom>
        </p:spPr>
        <p:txBody>
          <a:bodyPr vert="horz" lIns="91440" tIns="45720" rIns="91440" bIns="45720" rtlCol="0"/>
          <a:lstStyle>
            <a:lvl1pPr algn="l">
              <a:defRPr sz="1200"/>
            </a:lvl1pPr>
          </a:lstStyle>
          <a:p>
            <a:endParaRPr lang="fr-BE"/>
          </a:p>
        </p:txBody>
      </p:sp>
      <p:sp>
        <p:nvSpPr>
          <p:cNvPr id="3" name="Espace réservé de la date 2">
            <a:extLst>
              <a:ext uri="{FF2B5EF4-FFF2-40B4-BE49-F238E27FC236}">
                <a16:creationId xmlns:a16="http://schemas.microsoft.com/office/drawing/2014/main" id="{94C9CC46-D0EA-4183-86C7-1FD55820C99A}"/>
              </a:ext>
            </a:extLst>
          </p:cNvPr>
          <p:cNvSpPr>
            <a:spLocks noGrp="1"/>
          </p:cNvSpPr>
          <p:nvPr>
            <p:ph type="dt" sz="quarter" idx="1"/>
          </p:nvPr>
        </p:nvSpPr>
        <p:spPr>
          <a:xfrm>
            <a:off x="3970938" y="0"/>
            <a:ext cx="3037840" cy="466434"/>
          </a:xfrm>
          <a:prstGeom prst="rect">
            <a:avLst/>
          </a:prstGeom>
        </p:spPr>
        <p:txBody>
          <a:bodyPr vert="horz" lIns="91440" tIns="45720" rIns="91440" bIns="45720" rtlCol="0"/>
          <a:lstStyle>
            <a:lvl1pPr algn="r">
              <a:defRPr sz="1200"/>
            </a:lvl1pPr>
          </a:lstStyle>
          <a:p>
            <a:fld id="{79357A31-665B-48E5-8CA3-226337B57428}" type="datetimeFigureOut">
              <a:rPr lang="fr-BE" smtClean="0"/>
              <a:t>16-05-23</a:t>
            </a:fld>
            <a:endParaRPr lang="fr-BE"/>
          </a:p>
        </p:txBody>
      </p:sp>
      <p:sp>
        <p:nvSpPr>
          <p:cNvPr id="6" name="Espace réservé du pied de page 5">
            <a:extLst>
              <a:ext uri="{FF2B5EF4-FFF2-40B4-BE49-F238E27FC236}">
                <a16:creationId xmlns:a16="http://schemas.microsoft.com/office/drawing/2014/main" id="{6AB5B229-A579-4669-A8F0-3FD5B27EA492}"/>
              </a:ext>
            </a:extLst>
          </p:cNvPr>
          <p:cNvSpPr>
            <a:spLocks noGrp="1"/>
          </p:cNvSpPr>
          <p:nvPr>
            <p:ph type="ftr" sz="quarter" idx="2"/>
          </p:nvPr>
        </p:nvSpPr>
        <p:spPr>
          <a:xfrm>
            <a:off x="1059349" y="8557272"/>
            <a:ext cx="5159655" cy="466433"/>
          </a:xfrm>
          <a:prstGeom prst="rect">
            <a:avLst/>
          </a:prstGeom>
          <a:blipFill>
            <a:blip r:embed="rId2"/>
            <a:stretch>
              <a:fillRect/>
            </a:stretch>
          </a:blipFill>
        </p:spPr>
        <p:txBody>
          <a:bodyPr vert="horz" lIns="91440" tIns="45720" rIns="91440" bIns="45720" rtlCol="0" anchor="b"/>
          <a:lstStyle>
            <a:lvl1pPr algn="l">
              <a:defRPr sz="900"/>
            </a:lvl1pPr>
          </a:lstStyle>
          <a:p>
            <a:r>
              <a:rPr lang="en-US" err="1"/>
              <a:t>Enabel</a:t>
            </a:r>
            <a:r>
              <a:rPr lang="en-US"/>
              <a:t> • Belgian Development Agency • Public-law company with social purposes</a:t>
            </a:r>
            <a:endParaRPr lang="fr-BE"/>
          </a:p>
          <a:p>
            <a:r>
              <a:rPr lang="fr-BE"/>
              <a:t>Rue Haute 147 • 1000 Brussels • T. +32 (0)2 505 37 00 • enabel.be</a:t>
            </a:r>
          </a:p>
          <a:p>
            <a:endParaRPr lang="fr-BE"/>
          </a:p>
        </p:txBody>
      </p:sp>
      <p:sp>
        <p:nvSpPr>
          <p:cNvPr id="7" name="Espace réservé du numéro de diapositive 6">
            <a:extLst>
              <a:ext uri="{FF2B5EF4-FFF2-40B4-BE49-F238E27FC236}">
                <a16:creationId xmlns:a16="http://schemas.microsoft.com/office/drawing/2014/main" id="{2FEAEB51-0758-45ED-8C25-BF5E222B8A83}"/>
              </a:ext>
            </a:extLst>
          </p:cNvPr>
          <p:cNvSpPr>
            <a:spLocks noGrp="1"/>
          </p:cNvSpPr>
          <p:nvPr>
            <p:ph type="sldNum" sz="quarter" idx="3"/>
          </p:nvPr>
        </p:nvSpPr>
        <p:spPr>
          <a:xfrm>
            <a:off x="6331171" y="8544877"/>
            <a:ext cx="490664" cy="458622"/>
          </a:xfrm>
          <a:prstGeom prst="rect">
            <a:avLst/>
          </a:prstGeom>
          <a:blipFill>
            <a:blip r:embed="rId2"/>
            <a:stretch>
              <a:fillRect/>
            </a:stretch>
          </a:blipFill>
        </p:spPr>
        <p:txBody>
          <a:bodyPr vert="horz" lIns="91440" tIns="45720" rIns="91440" bIns="45720" rtlCol="0" anchor="b"/>
          <a:lstStyle>
            <a:lvl1pPr algn="r">
              <a:defRPr sz="1200"/>
            </a:lvl1pPr>
          </a:lstStyle>
          <a:p>
            <a:fld id="{F24C261D-1966-411E-9C31-72BA4F47BB72}" type="slidenum">
              <a:rPr lang="fr-BE" smtClean="0"/>
              <a:t>‹#›</a:t>
            </a:fld>
            <a:endParaRPr lang="fr-BE"/>
          </a:p>
        </p:txBody>
      </p:sp>
    </p:spTree>
    <p:extLst>
      <p:ext uri="{BB962C8B-B14F-4D97-AF65-F5344CB8AC3E}">
        <p14:creationId xmlns:p14="http://schemas.microsoft.com/office/powerpoint/2010/main" val="1291942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37840" cy="466434"/>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970938" y="0"/>
            <a:ext cx="3037840" cy="466434"/>
          </a:xfrm>
          <a:prstGeom prst="rect">
            <a:avLst/>
          </a:prstGeom>
        </p:spPr>
        <p:txBody>
          <a:bodyPr vert="horz" lIns="91440" tIns="45720" rIns="91440" bIns="45720" rtlCol="0"/>
          <a:lstStyle>
            <a:lvl1pPr algn="r">
              <a:defRPr sz="1200"/>
            </a:lvl1pPr>
          </a:lstStyle>
          <a:p>
            <a:fld id="{4CAF85CD-E54C-4546-BEBC-781C2DB58300}" type="datetimeFigureOut">
              <a:rPr lang="fr-BE" smtClean="0"/>
              <a:t>16-05-23</a:t>
            </a:fld>
            <a:endParaRPr lang="fr-BE"/>
          </a:p>
        </p:txBody>
      </p:sp>
      <p:sp>
        <p:nvSpPr>
          <p:cNvPr id="4" name="Espace réservé de l'image des diapositives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701041" y="4473893"/>
            <a:ext cx="5608320" cy="3660458"/>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1059349" y="8829967"/>
            <a:ext cx="5159655" cy="466433"/>
          </a:xfrm>
          <a:prstGeom prst="rect">
            <a:avLst/>
          </a:prstGeom>
        </p:spPr>
        <p:txBody>
          <a:bodyPr vert="horz" lIns="91440" tIns="45720" rIns="91440" bIns="45720" rtlCol="0" anchor="b"/>
          <a:lstStyle>
            <a:lvl1pPr algn="l">
              <a:defRPr sz="900"/>
            </a:lvl1pPr>
          </a:lstStyle>
          <a:p>
            <a:r>
              <a:rPr lang="en-US" err="1"/>
              <a:t>Enabel</a:t>
            </a:r>
            <a:r>
              <a:rPr lang="en-US"/>
              <a:t> • Belgian Development Agency • Public-law company with social purposes</a:t>
            </a:r>
            <a:endParaRPr lang="fr-BE"/>
          </a:p>
          <a:p>
            <a:r>
              <a:rPr lang="fr-BE"/>
              <a:t>Rue Haute 147 • 1000 Brussels • T. +32 (0)2 505 37 00 • enabel.be</a:t>
            </a:r>
          </a:p>
          <a:p>
            <a:endParaRPr lang="fr-BE"/>
          </a:p>
        </p:txBody>
      </p:sp>
      <p:sp>
        <p:nvSpPr>
          <p:cNvPr id="7" name="Espace réservé du numéro de diapositive 6"/>
          <p:cNvSpPr>
            <a:spLocks noGrp="1"/>
          </p:cNvSpPr>
          <p:nvPr>
            <p:ph type="sldNum" sz="quarter" idx="5"/>
          </p:nvPr>
        </p:nvSpPr>
        <p:spPr>
          <a:xfrm>
            <a:off x="6518114" y="8664245"/>
            <a:ext cx="490664" cy="458622"/>
          </a:xfrm>
          <a:prstGeom prst="rect">
            <a:avLst/>
          </a:prstGeom>
        </p:spPr>
        <p:txBody>
          <a:bodyPr vert="horz" lIns="91440" tIns="45720" rIns="91440" bIns="45720" rtlCol="0" anchor="b"/>
          <a:lstStyle>
            <a:lvl1pPr algn="r">
              <a:defRPr sz="1200"/>
            </a:lvl1pPr>
          </a:lstStyle>
          <a:p>
            <a:fld id="{F24C261D-1966-411E-9C31-72BA4F47BB72}" type="slidenum">
              <a:rPr lang="fr-BE" smtClean="0"/>
              <a:t>‹#›</a:t>
            </a:fld>
            <a:endParaRPr lang="fr-BE"/>
          </a:p>
        </p:txBody>
      </p:sp>
    </p:spTree>
    <p:extLst>
      <p:ext uri="{BB962C8B-B14F-4D97-AF65-F5344CB8AC3E}">
        <p14:creationId xmlns:p14="http://schemas.microsoft.com/office/powerpoint/2010/main" val="1294559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24C261D-1966-411E-9C31-72BA4F47BB72}" type="slidenum">
              <a:rPr lang="fr-BE" smtClean="0"/>
              <a:t>2</a:t>
            </a:fld>
            <a:endParaRPr lang="fr-BE"/>
          </a:p>
        </p:txBody>
      </p:sp>
    </p:spTree>
    <p:extLst>
      <p:ext uri="{BB962C8B-B14F-4D97-AF65-F5344CB8AC3E}">
        <p14:creationId xmlns:p14="http://schemas.microsoft.com/office/powerpoint/2010/main" val="1971057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11AF1AF-617B-4DFF-84F6-C360E3F12FA5}" type="slidenum">
              <a:rPr lang="en-US" smtClean="0"/>
              <a:t>3</a:t>
            </a:fld>
            <a:endParaRPr lang="en-US"/>
          </a:p>
        </p:txBody>
      </p:sp>
    </p:spTree>
    <p:extLst>
      <p:ext uri="{BB962C8B-B14F-4D97-AF65-F5344CB8AC3E}">
        <p14:creationId xmlns:p14="http://schemas.microsoft.com/office/powerpoint/2010/main" val="639335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24C261D-1966-411E-9C31-72BA4F47BB72}" type="slidenum">
              <a:rPr lang="fr-BE" smtClean="0"/>
              <a:t>12</a:t>
            </a:fld>
            <a:endParaRPr lang="fr-BE"/>
          </a:p>
        </p:txBody>
      </p:sp>
    </p:spTree>
    <p:extLst>
      <p:ext uri="{BB962C8B-B14F-4D97-AF65-F5344CB8AC3E}">
        <p14:creationId xmlns:p14="http://schemas.microsoft.com/office/powerpoint/2010/main" val="2693929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24C261D-1966-411E-9C31-72BA4F47BB72}" type="slidenum">
              <a:rPr lang="fr-BE" smtClean="0"/>
              <a:t>14</a:t>
            </a:fld>
            <a:endParaRPr lang="fr-BE"/>
          </a:p>
        </p:txBody>
      </p:sp>
    </p:spTree>
    <p:extLst>
      <p:ext uri="{BB962C8B-B14F-4D97-AF65-F5344CB8AC3E}">
        <p14:creationId xmlns:p14="http://schemas.microsoft.com/office/powerpoint/2010/main" val="2820324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endParaRPr lang="en-US" sz="4800" kern="50" baseline="30000">
              <a:solidFill>
                <a:srgbClr val="404040"/>
              </a:solidFill>
              <a:effectLst/>
              <a:latin typeface="Georgia" panose="02040502050405020303" pitchFamily="18" charset="0"/>
              <a:ea typeface="Arial Unicode MS"/>
              <a:cs typeface="Arial" panose="020B0604020202020204" pitchFamily="34" charset="0"/>
            </a:endParaRPr>
          </a:p>
          <a:p>
            <a:endParaRPr lang="en-US"/>
          </a:p>
        </p:txBody>
      </p:sp>
      <p:sp>
        <p:nvSpPr>
          <p:cNvPr id="4" name="Slide Number Placeholder 3"/>
          <p:cNvSpPr>
            <a:spLocks noGrp="1"/>
          </p:cNvSpPr>
          <p:nvPr>
            <p:ph type="sldNum" sz="quarter" idx="5"/>
          </p:nvPr>
        </p:nvSpPr>
        <p:spPr/>
        <p:txBody>
          <a:bodyPr/>
          <a:lstStyle/>
          <a:p>
            <a:fld id="{F24C261D-1966-411E-9C31-72BA4F47BB72}" type="slidenum">
              <a:rPr lang="fr-BE" smtClean="0"/>
              <a:t>17</a:t>
            </a:fld>
            <a:endParaRPr lang="fr-BE"/>
          </a:p>
        </p:txBody>
      </p:sp>
    </p:spTree>
    <p:extLst>
      <p:ext uri="{BB962C8B-B14F-4D97-AF65-F5344CB8AC3E}">
        <p14:creationId xmlns:p14="http://schemas.microsoft.com/office/powerpoint/2010/main" val="16888070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Mention we may choose not to allocate the full budget</a:t>
            </a:r>
          </a:p>
          <a:p>
            <a:r>
              <a:rPr lang="en-GB"/>
              <a:t>Mention that % per region are indicative and might change depending on quality of applications we receive</a:t>
            </a:r>
          </a:p>
        </p:txBody>
      </p:sp>
      <p:sp>
        <p:nvSpPr>
          <p:cNvPr id="4" name="Slide Number Placeholder 3"/>
          <p:cNvSpPr>
            <a:spLocks noGrp="1"/>
          </p:cNvSpPr>
          <p:nvPr>
            <p:ph type="sldNum" sz="quarter" idx="5"/>
          </p:nvPr>
        </p:nvSpPr>
        <p:spPr/>
        <p:txBody>
          <a:bodyPr/>
          <a:lstStyle/>
          <a:p>
            <a:fld id="{F24C261D-1966-411E-9C31-72BA4F47BB72}" type="slidenum">
              <a:rPr lang="fr-BE" smtClean="0"/>
              <a:t>24</a:t>
            </a:fld>
            <a:endParaRPr lang="fr-BE"/>
          </a:p>
        </p:txBody>
      </p:sp>
    </p:spTree>
    <p:extLst>
      <p:ext uri="{BB962C8B-B14F-4D97-AF65-F5344CB8AC3E}">
        <p14:creationId xmlns:p14="http://schemas.microsoft.com/office/powerpoint/2010/main" val="14328610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Here could be good to address some of the main questions already asked</a:t>
            </a:r>
          </a:p>
        </p:txBody>
      </p:sp>
      <p:sp>
        <p:nvSpPr>
          <p:cNvPr id="4" name="Slide Number Placeholder 3"/>
          <p:cNvSpPr>
            <a:spLocks noGrp="1"/>
          </p:cNvSpPr>
          <p:nvPr>
            <p:ph type="sldNum" sz="quarter" idx="5"/>
          </p:nvPr>
        </p:nvSpPr>
        <p:spPr/>
        <p:txBody>
          <a:bodyPr/>
          <a:lstStyle/>
          <a:p>
            <a:fld id="{F24C261D-1966-411E-9C31-72BA4F47BB72}" type="slidenum">
              <a:rPr lang="fr-BE" smtClean="0"/>
              <a:t>34</a:t>
            </a:fld>
            <a:endParaRPr lang="fr-BE"/>
          </a:p>
        </p:txBody>
      </p:sp>
    </p:spTree>
    <p:extLst>
      <p:ext uri="{BB962C8B-B14F-4D97-AF65-F5344CB8AC3E}">
        <p14:creationId xmlns:p14="http://schemas.microsoft.com/office/powerpoint/2010/main" val="4170754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couverture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295565" y="1887794"/>
            <a:ext cx="6616513" cy="1651666"/>
          </a:xfrm>
        </p:spPr>
        <p:txBody>
          <a:bodyPr anchor="b">
            <a:normAutofit/>
          </a:bodyPr>
          <a:lstStyle>
            <a:lvl1pPr marL="92075" indent="0" algn="l">
              <a:defRPr sz="4400">
                <a:solidFill>
                  <a:srgbClr val="D81A1A"/>
                </a:solidFill>
              </a:defRPr>
            </a:lvl1pPr>
          </a:lstStyle>
          <a:p>
            <a:r>
              <a:rPr lang="fr-FR"/>
              <a:t>Click to edit the title</a:t>
            </a:r>
            <a:endParaRPr lang="fr-BE"/>
          </a:p>
        </p:txBody>
      </p:sp>
      <p:sp>
        <p:nvSpPr>
          <p:cNvPr id="3" name="Sous-titre 2"/>
          <p:cNvSpPr>
            <a:spLocks noGrp="1"/>
          </p:cNvSpPr>
          <p:nvPr>
            <p:ph type="subTitle" idx="1" hasCustomPrompt="1"/>
          </p:nvPr>
        </p:nvSpPr>
        <p:spPr>
          <a:xfrm>
            <a:off x="295565" y="3670864"/>
            <a:ext cx="6616513" cy="1166607"/>
          </a:xfrm>
        </p:spPr>
        <p:txBody>
          <a:bodyPr>
            <a:normAutofit/>
          </a:bodyPr>
          <a:lstStyle>
            <a:lvl1pPr marL="92075" indent="0" algn="l">
              <a:buNone/>
              <a:defRPr sz="2400">
                <a:solidFill>
                  <a:srgbClr val="58575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Click to edit the subtitle</a:t>
            </a:r>
            <a:endParaRPr lang="fr-BE"/>
          </a:p>
        </p:txBody>
      </p:sp>
    </p:spTree>
    <p:extLst>
      <p:ext uri="{BB962C8B-B14F-4D97-AF65-F5344CB8AC3E}">
        <p14:creationId xmlns:p14="http://schemas.microsoft.com/office/powerpoint/2010/main" val="1583804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puc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799302" y="345461"/>
            <a:ext cx="8637789" cy="1325563"/>
          </a:xfrm>
        </p:spPr>
        <p:txBody>
          <a:bodyPr/>
          <a:lstStyle/>
          <a:p>
            <a:r>
              <a:rPr lang="fr-FR"/>
              <a:t>Change title style</a:t>
            </a:r>
            <a:endParaRPr lang="fr-BE"/>
          </a:p>
        </p:txBody>
      </p:sp>
      <p:sp>
        <p:nvSpPr>
          <p:cNvPr id="3" name="Espace réservé du contenu 2"/>
          <p:cNvSpPr>
            <a:spLocks noGrp="1"/>
          </p:cNvSpPr>
          <p:nvPr>
            <p:ph idx="1" hasCustomPrompt="1"/>
          </p:nvPr>
        </p:nvSpPr>
        <p:spPr>
          <a:xfrm>
            <a:off x="1799302" y="1825625"/>
            <a:ext cx="8637789" cy="4351338"/>
          </a:xfrm>
        </p:spPr>
        <p:txBody>
          <a:bodyPr/>
          <a:lstStyle>
            <a:lvl1pPr marL="268288" indent="-268288">
              <a:tabLst/>
              <a:defRPr/>
            </a:lvl1pPr>
            <a:lvl2pPr marL="628650" indent="-171450">
              <a:tabLst>
                <a:tab pos="360363" algn="l"/>
              </a:tabLst>
              <a:defRPr/>
            </a:lvl2pPr>
            <a:lvl3pPr marL="1081088" indent="-166688">
              <a:tabLst>
                <a:tab pos="360363" algn="l"/>
              </a:tabLst>
              <a:defRPr/>
            </a:lvl3pPr>
            <a:lvl4pPr marL="1524000" indent="-152400">
              <a:tabLst>
                <a:tab pos="360363" algn="l"/>
              </a:tabLst>
              <a:defRPr/>
            </a:lvl4pPr>
            <a:lvl5pPr marL="1976438" indent="-147638">
              <a:tabLst>
                <a:tab pos="360363" algn="l"/>
              </a:tabLst>
              <a:defRPr/>
            </a:lvl5pPr>
          </a:lstStyle>
          <a:p>
            <a:pPr lvl="0"/>
            <a:r>
              <a:rPr lang="fr-FR"/>
              <a:t>Change master text style</a:t>
            </a:r>
          </a:p>
          <a:p>
            <a:pPr lvl="1"/>
            <a:r>
              <a:rPr lang="fr-FR"/>
              <a:t>Second level</a:t>
            </a:r>
          </a:p>
          <a:p>
            <a:pPr lvl="2"/>
            <a:r>
              <a:rPr lang="fr-FR"/>
              <a:t>Third level</a:t>
            </a:r>
            <a:endParaRPr lang="fr-BE"/>
          </a:p>
        </p:txBody>
      </p:sp>
    </p:spTree>
    <p:extLst>
      <p:ext uri="{BB962C8B-B14F-4D97-AF65-F5344CB8AC3E}">
        <p14:creationId xmlns:p14="http://schemas.microsoft.com/office/powerpoint/2010/main" val="2155463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ux contenu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sz="half" idx="1" hasCustomPrompt="1"/>
          </p:nvPr>
        </p:nvSpPr>
        <p:spPr>
          <a:xfrm>
            <a:off x="1799302" y="1825625"/>
            <a:ext cx="4220498" cy="4351338"/>
          </a:xfrm>
        </p:spPr>
        <p:txBody>
          <a:bodyPr/>
          <a:lstStyle>
            <a:lvl1pPr marL="268288" marR="0" indent="-268288" algn="l" defTabSz="914400" rtl="0" eaLnBrk="1" fontAlgn="auto" latinLnBrk="0" hangingPunct="1">
              <a:lnSpc>
                <a:spcPct val="90000"/>
              </a:lnSpc>
              <a:spcBef>
                <a:spcPts val="1000"/>
              </a:spcBef>
              <a:spcAft>
                <a:spcPts val="0"/>
              </a:spcAft>
              <a:buClr>
                <a:srgbClr val="D81A1C"/>
              </a:buClr>
              <a:buSzTx/>
              <a:buFont typeface="Arial" panose="020B0604020202020204" pitchFamily="34" charset="0"/>
              <a:buChar char="•"/>
              <a:tabLst/>
              <a:defRPr/>
            </a:lvl1pPr>
            <a:lvl2pPr marL="628650" indent="-171450">
              <a:defRPr/>
            </a:lvl2pPr>
            <a:lvl3pPr marL="1081088" indent="-166688">
              <a:defRPr/>
            </a:lvl3pPr>
            <a:lvl4pPr marL="1431925" indent="-60325">
              <a:defRPr/>
            </a:lvl4pPr>
            <a:lvl5pPr marL="1976438" indent="-147638">
              <a:defRPr/>
            </a:lvl5pPr>
          </a:lstStyle>
          <a:p>
            <a:pPr marL="268288" marR="0" lvl="0" indent="-268288" algn="l" defTabSz="914400" rtl="0" eaLnBrk="1" fontAlgn="auto" latinLnBrk="0" hangingPunct="1">
              <a:lnSpc>
                <a:spcPct val="90000"/>
              </a:lnSpc>
              <a:spcBef>
                <a:spcPts val="1000"/>
              </a:spcBef>
              <a:spcAft>
                <a:spcPts val="0"/>
              </a:spcAft>
              <a:buClr>
                <a:srgbClr val="D81A1C"/>
              </a:buClr>
              <a:buSzTx/>
              <a:buFont typeface="Arial" panose="020B0604020202020204" pitchFamily="34" charset="0"/>
              <a:buChar char="•"/>
              <a:tabLst/>
              <a:defRPr/>
            </a:pPr>
            <a:r>
              <a:rPr lang="fr-FR"/>
              <a:t>Change master text style</a:t>
            </a:r>
          </a:p>
          <a:p>
            <a:pPr lvl="1"/>
            <a:r>
              <a:rPr lang="fr-FR"/>
              <a:t>Second level</a:t>
            </a:r>
          </a:p>
          <a:p>
            <a:pPr lvl="2"/>
            <a:r>
              <a:rPr lang="fr-FR"/>
              <a:t>Third level</a:t>
            </a:r>
            <a:endParaRPr lang="fr-BE"/>
          </a:p>
        </p:txBody>
      </p:sp>
      <p:sp>
        <p:nvSpPr>
          <p:cNvPr id="4" name="Espace réservé du contenu 3"/>
          <p:cNvSpPr>
            <a:spLocks noGrp="1"/>
          </p:cNvSpPr>
          <p:nvPr>
            <p:ph sz="half" idx="2" hasCustomPrompt="1"/>
          </p:nvPr>
        </p:nvSpPr>
        <p:spPr>
          <a:xfrm>
            <a:off x="6172200" y="1825625"/>
            <a:ext cx="4264891" cy="4351338"/>
          </a:xfrm>
        </p:spPr>
        <p:txBody>
          <a:bodyPr/>
          <a:lstStyle>
            <a:lvl1pPr marL="268288" marR="0" indent="-268288" algn="l" defTabSz="914400" rtl="0" eaLnBrk="1" fontAlgn="auto" latinLnBrk="0" hangingPunct="1">
              <a:lnSpc>
                <a:spcPct val="90000"/>
              </a:lnSpc>
              <a:spcBef>
                <a:spcPts val="1000"/>
              </a:spcBef>
              <a:spcAft>
                <a:spcPts val="0"/>
              </a:spcAft>
              <a:buClr>
                <a:srgbClr val="D81A1C"/>
              </a:buClr>
              <a:buSzTx/>
              <a:buFont typeface="Arial" panose="020B0604020202020204" pitchFamily="34" charset="0"/>
              <a:buChar char="•"/>
              <a:tabLst/>
              <a:defRPr/>
            </a:lvl1pPr>
            <a:lvl2pPr marL="628650" indent="-171450">
              <a:defRPr/>
            </a:lvl2pPr>
            <a:lvl3pPr marL="1081088" indent="-166688">
              <a:defRPr/>
            </a:lvl3pPr>
            <a:lvl4pPr marL="1524000" indent="-152400">
              <a:defRPr/>
            </a:lvl4pPr>
            <a:lvl5pPr marL="1976438" indent="-147638">
              <a:defRPr/>
            </a:lvl5pPr>
          </a:lstStyle>
          <a:p>
            <a:pPr marL="268288" marR="0" lvl="0" indent="-268288" algn="l" defTabSz="914400" rtl="0" eaLnBrk="1" fontAlgn="auto" latinLnBrk="0" hangingPunct="1">
              <a:lnSpc>
                <a:spcPct val="90000"/>
              </a:lnSpc>
              <a:spcBef>
                <a:spcPts val="1000"/>
              </a:spcBef>
              <a:spcAft>
                <a:spcPts val="0"/>
              </a:spcAft>
              <a:buClr>
                <a:srgbClr val="D81A1C"/>
              </a:buClr>
              <a:buSzTx/>
              <a:buFont typeface="Arial" panose="020B0604020202020204" pitchFamily="34" charset="0"/>
              <a:buChar char="•"/>
              <a:tabLst/>
              <a:defRPr/>
            </a:pPr>
            <a:r>
              <a:rPr lang="fr-FR"/>
              <a:t>Change master text style</a:t>
            </a:r>
          </a:p>
          <a:p>
            <a:pPr lvl="1"/>
            <a:r>
              <a:rPr lang="fr-FR"/>
              <a:t>Second level</a:t>
            </a:r>
          </a:p>
          <a:p>
            <a:pPr lvl="2"/>
            <a:r>
              <a:rPr lang="fr-FR"/>
              <a:t>Third level</a:t>
            </a:r>
            <a:endParaRPr lang="fr-BE"/>
          </a:p>
        </p:txBody>
      </p:sp>
      <p:sp>
        <p:nvSpPr>
          <p:cNvPr id="5" name="Titre 1">
            <a:extLst>
              <a:ext uri="{FF2B5EF4-FFF2-40B4-BE49-F238E27FC236}">
                <a16:creationId xmlns:a16="http://schemas.microsoft.com/office/drawing/2014/main" id="{35C545CE-72B3-4E12-8B98-DFF48004107A}"/>
              </a:ext>
            </a:extLst>
          </p:cNvPr>
          <p:cNvSpPr>
            <a:spLocks noGrp="1"/>
          </p:cNvSpPr>
          <p:nvPr>
            <p:ph type="title" hasCustomPrompt="1"/>
          </p:nvPr>
        </p:nvSpPr>
        <p:spPr>
          <a:xfrm>
            <a:off x="1799302" y="345461"/>
            <a:ext cx="8637789" cy="1325563"/>
          </a:xfrm>
        </p:spPr>
        <p:txBody>
          <a:bodyPr/>
          <a:lstStyle/>
          <a:p>
            <a:r>
              <a:rPr lang="fr-FR"/>
              <a:t>Change title style</a:t>
            </a:r>
            <a:endParaRPr lang="fr-BE"/>
          </a:p>
        </p:txBody>
      </p:sp>
    </p:spTree>
    <p:extLst>
      <p:ext uri="{BB962C8B-B14F-4D97-AF65-F5344CB8AC3E}">
        <p14:creationId xmlns:p14="http://schemas.microsoft.com/office/powerpoint/2010/main" val="315621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seu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75CF8457-64FC-4063-9862-B0916BDE079C}"/>
              </a:ext>
            </a:extLst>
          </p:cNvPr>
          <p:cNvSpPr>
            <a:spLocks noGrp="1"/>
          </p:cNvSpPr>
          <p:nvPr>
            <p:ph type="title" hasCustomPrompt="1"/>
          </p:nvPr>
        </p:nvSpPr>
        <p:spPr>
          <a:xfrm>
            <a:off x="1799302" y="345461"/>
            <a:ext cx="8637789" cy="1325563"/>
          </a:xfrm>
        </p:spPr>
        <p:txBody>
          <a:bodyPr/>
          <a:lstStyle/>
          <a:p>
            <a:r>
              <a:rPr lang="fr-FR"/>
              <a:t>Change title style</a:t>
            </a:r>
            <a:endParaRPr lang="fr-BE"/>
          </a:p>
        </p:txBody>
      </p:sp>
    </p:spTree>
    <p:extLst>
      <p:ext uri="{BB962C8B-B14F-4D97-AF65-F5344CB8AC3E}">
        <p14:creationId xmlns:p14="http://schemas.microsoft.com/office/powerpoint/2010/main" val="3559914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slide v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81820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 avec tex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Espace réservé pour une image  2"/>
          <p:cNvSpPr>
            <a:spLocks noGrp="1"/>
          </p:cNvSpPr>
          <p:nvPr>
            <p:ph type="pic" idx="1" hasCustomPrompt="1"/>
          </p:nvPr>
        </p:nvSpPr>
        <p:spPr>
          <a:xfrm>
            <a:off x="1764144" y="2057400"/>
            <a:ext cx="4331853" cy="38115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Click on the icon to insert an image</a:t>
            </a:r>
            <a:endParaRPr lang="fr-BE"/>
          </a:p>
        </p:txBody>
      </p:sp>
      <p:sp>
        <p:nvSpPr>
          <p:cNvPr id="4" name="Espace réservé du texte 3"/>
          <p:cNvSpPr>
            <a:spLocks noGrp="1"/>
          </p:cNvSpPr>
          <p:nvPr>
            <p:ph type="body" sz="half" idx="2" hasCustomPrompt="1"/>
          </p:nvPr>
        </p:nvSpPr>
        <p:spPr>
          <a:xfrm>
            <a:off x="6095998" y="2057400"/>
            <a:ext cx="4331857"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Change master text style</a:t>
            </a:r>
          </a:p>
        </p:txBody>
      </p:sp>
      <p:sp>
        <p:nvSpPr>
          <p:cNvPr id="5" name="Titre 1">
            <a:extLst>
              <a:ext uri="{FF2B5EF4-FFF2-40B4-BE49-F238E27FC236}">
                <a16:creationId xmlns:a16="http://schemas.microsoft.com/office/drawing/2014/main" id="{7D5FE63B-9C10-455C-A818-4D3606BBCED1}"/>
              </a:ext>
            </a:extLst>
          </p:cNvPr>
          <p:cNvSpPr>
            <a:spLocks noGrp="1"/>
          </p:cNvSpPr>
          <p:nvPr>
            <p:ph type="title" hasCustomPrompt="1"/>
          </p:nvPr>
        </p:nvSpPr>
        <p:spPr>
          <a:xfrm>
            <a:off x="1799302" y="345461"/>
            <a:ext cx="8637789" cy="1325563"/>
          </a:xfrm>
        </p:spPr>
        <p:txBody>
          <a:bodyPr/>
          <a:lstStyle/>
          <a:p>
            <a:r>
              <a:rPr lang="fr-FR"/>
              <a:t>Change title style</a:t>
            </a:r>
            <a:endParaRPr lang="fr-BE"/>
          </a:p>
        </p:txBody>
      </p:sp>
    </p:spTree>
    <p:extLst>
      <p:ext uri="{BB962C8B-B14F-4D97-AF65-F5344CB8AC3E}">
        <p14:creationId xmlns:p14="http://schemas.microsoft.com/office/powerpoint/2010/main" val="229192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Change title style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Change master text style</a:t>
            </a:r>
          </a:p>
          <a:p>
            <a:pPr lvl="1"/>
            <a:r>
              <a:rPr lang="fr-FR"/>
              <a:t>Second level</a:t>
            </a:r>
          </a:p>
          <a:p>
            <a:pPr lvl="2"/>
            <a:r>
              <a:rPr lang="fr-FR"/>
              <a:t>Third level</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n-lt"/>
              </a:defRPr>
            </a:lvl1pPr>
          </a:lstStyle>
          <a:p>
            <a:fld id="{C5389CC9-17CE-4DF9-8474-521CFDDE49E8}" type="datetimeFigureOut">
              <a:rPr lang="fr-BE" smtClean="0"/>
              <a:pPr/>
              <a:t>16-05-23</a:t>
            </a:fld>
            <a:endParaRPr lang="fr-B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n-lt"/>
              </a:defRPr>
            </a:lvl1pPr>
          </a:lstStyle>
          <a:p>
            <a:endParaRPr lang="fr-B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n-lt"/>
              </a:defRPr>
            </a:lvl1pPr>
          </a:lstStyle>
          <a:p>
            <a:fld id="{B8C414BF-7573-4B63-9595-FD7681D99699}" type="slidenum">
              <a:rPr lang="fr-BE" smtClean="0"/>
              <a:pPr/>
              <a:t>‹#›</a:t>
            </a:fld>
            <a:endParaRPr lang="fr-BE"/>
          </a:p>
        </p:txBody>
      </p:sp>
    </p:spTree>
    <p:extLst>
      <p:ext uri="{BB962C8B-B14F-4D97-AF65-F5344CB8AC3E}">
        <p14:creationId xmlns:p14="http://schemas.microsoft.com/office/powerpoint/2010/main" val="2875143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7" r:id="rId6"/>
  </p:sldLayoutIdLst>
  <p:txStyles>
    <p:titleStyle>
      <a:lvl1pPr algn="l" defTabSz="914400" rtl="0" eaLnBrk="1" latinLnBrk="0" hangingPunct="1">
        <a:lnSpc>
          <a:spcPct val="90000"/>
        </a:lnSpc>
        <a:spcBef>
          <a:spcPct val="0"/>
        </a:spcBef>
        <a:buNone/>
        <a:defRPr sz="4400" kern="1200">
          <a:solidFill>
            <a:srgbClr val="D81A1A"/>
          </a:solidFill>
          <a:latin typeface="+mn-lt"/>
          <a:ea typeface="+mj-ea"/>
          <a:cs typeface="+mj-cs"/>
        </a:defRPr>
      </a:lvl1pPr>
    </p:titleStyle>
    <p:bodyStyle>
      <a:lvl1pPr marL="514350" indent="-514350" algn="l" defTabSz="914400" rtl="0" eaLnBrk="1" latinLnBrk="0" hangingPunct="1">
        <a:lnSpc>
          <a:spcPct val="90000"/>
        </a:lnSpc>
        <a:spcBef>
          <a:spcPts val="1000"/>
        </a:spcBef>
        <a:buClr>
          <a:srgbClr val="D81A1C"/>
        </a:buClr>
        <a:buFont typeface="Arial" panose="020B0604020202020204" pitchFamily="34" charset="0"/>
        <a:buChar char="•"/>
        <a:defRPr sz="2800" kern="1200">
          <a:solidFill>
            <a:srgbClr val="58575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585756"/>
          </a:solidFill>
          <a:latin typeface="+mn-lt"/>
          <a:ea typeface="+mn-ea"/>
          <a:cs typeface="+mn-cs"/>
        </a:defRPr>
      </a:lvl2pPr>
      <a:lvl3pPr marL="1143000" indent="-228600" algn="l" defTabSz="914400" rtl="0" eaLnBrk="1" latinLnBrk="0" hangingPunct="1">
        <a:lnSpc>
          <a:spcPct val="90000"/>
        </a:lnSpc>
        <a:spcBef>
          <a:spcPts val="500"/>
        </a:spcBef>
        <a:buClr>
          <a:schemeClr val="bg2">
            <a:lumMod val="50000"/>
          </a:schemeClr>
        </a:buClr>
        <a:buFont typeface="Arial" panose="020B0604020202020204" pitchFamily="34" charset="0"/>
        <a:buChar char="•"/>
        <a:defRPr sz="2000" kern="1200">
          <a:solidFill>
            <a:srgbClr val="585756"/>
          </a:solidFill>
          <a:latin typeface="+mn-lt"/>
          <a:ea typeface="+mn-ea"/>
          <a:cs typeface="+mn-cs"/>
        </a:defRPr>
      </a:lvl3pPr>
      <a:lvl4pPr marL="1600200" indent="-228600" algn="l" defTabSz="914400" rtl="0" eaLnBrk="1" latinLnBrk="0" hangingPunct="1">
        <a:lnSpc>
          <a:spcPct val="90000"/>
        </a:lnSpc>
        <a:spcBef>
          <a:spcPts val="500"/>
        </a:spcBef>
        <a:buClr>
          <a:schemeClr val="bg2">
            <a:lumMod val="75000"/>
          </a:schemeClr>
        </a:buClr>
        <a:buFont typeface="Arial" panose="020B0604020202020204" pitchFamily="34" charset="0"/>
        <a:buChar char="•"/>
        <a:defRPr sz="1800" kern="1200">
          <a:solidFill>
            <a:srgbClr val="58575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3FC325-EB6C-45AD-9375-B3D816610E23}"/>
              </a:ext>
            </a:extLst>
          </p:cNvPr>
          <p:cNvSpPr>
            <a:spLocks noGrp="1"/>
          </p:cNvSpPr>
          <p:nvPr>
            <p:ph type="ctrTitle"/>
          </p:nvPr>
        </p:nvSpPr>
        <p:spPr/>
        <p:txBody>
          <a:bodyPr/>
          <a:lstStyle/>
          <a:p>
            <a:r>
              <a:rPr lang="en-GB" sz="4400"/>
              <a:t>Youth Economic Empowerment Palestine</a:t>
            </a:r>
            <a:endParaRPr lang="fr-BE"/>
          </a:p>
        </p:txBody>
      </p:sp>
      <p:sp>
        <p:nvSpPr>
          <p:cNvPr id="3" name="Subtitle 2">
            <a:extLst>
              <a:ext uri="{FF2B5EF4-FFF2-40B4-BE49-F238E27FC236}">
                <a16:creationId xmlns:a16="http://schemas.microsoft.com/office/drawing/2014/main" id="{0C600042-55FD-6BFF-AF13-09184D9091ED}"/>
              </a:ext>
            </a:extLst>
          </p:cNvPr>
          <p:cNvSpPr>
            <a:spLocks noGrp="1"/>
          </p:cNvSpPr>
          <p:nvPr>
            <p:ph type="subTitle" idx="1"/>
          </p:nvPr>
        </p:nvSpPr>
        <p:spPr>
          <a:xfrm>
            <a:off x="295565" y="3670864"/>
            <a:ext cx="6616513" cy="1380867"/>
          </a:xfrm>
        </p:spPr>
        <p:txBody>
          <a:bodyPr>
            <a:normAutofit fontScale="92500" lnSpcReduction="20000"/>
          </a:bodyPr>
          <a:lstStyle/>
          <a:p>
            <a:r>
              <a:rPr lang="en-GB" b="1"/>
              <a:t>Call for proposal for upskilling and vocational reskilling pathways in Palestine</a:t>
            </a:r>
          </a:p>
          <a:p>
            <a:r>
              <a:rPr lang="en-GB"/>
              <a:t>Online information session </a:t>
            </a:r>
          </a:p>
          <a:p>
            <a:r>
              <a:rPr lang="en-GB"/>
              <a:t>16.05.2023</a:t>
            </a:r>
            <a:endParaRPr lang="en-GB" sz="2400"/>
          </a:p>
          <a:p>
            <a:endParaRPr lang="en-GB" sz="2400"/>
          </a:p>
        </p:txBody>
      </p:sp>
      <p:pic>
        <p:nvPicPr>
          <p:cNvPr id="7" name="Picture 6" descr="A picture containing shape&#10;&#10;Description automatically generated">
            <a:extLst>
              <a:ext uri="{FF2B5EF4-FFF2-40B4-BE49-F238E27FC236}">
                <a16:creationId xmlns:a16="http://schemas.microsoft.com/office/drawing/2014/main" id="{79E8D30C-2C52-43FF-8AF7-AE04250AABB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64384" y="375523"/>
            <a:ext cx="1924010" cy="1949382"/>
          </a:xfrm>
          <a:prstGeom prst="rect">
            <a:avLst/>
          </a:prstGeom>
        </p:spPr>
      </p:pic>
      <p:sp>
        <p:nvSpPr>
          <p:cNvPr id="6" name="TextBox 5">
            <a:extLst>
              <a:ext uri="{FF2B5EF4-FFF2-40B4-BE49-F238E27FC236}">
                <a16:creationId xmlns:a16="http://schemas.microsoft.com/office/drawing/2014/main" id="{D6F25BE8-2978-D393-213D-1C0F3B877A9A}"/>
              </a:ext>
            </a:extLst>
          </p:cNvPr>
          <p:cNvSpPr txBox="1"/>
          <p:nvPr/>
        </p:nvSpPr>
        <p:spPr>
          <a:xfrm>
            <a:off x="484094" y="5755341"/>
            <a:ext cx="5172635" cy="553998"/>
          </a:xfrm>
          <a:prstGeom prst="rect">
            <a:avLst/>
          </a:prstGeom>
          <a:noFill/>
        </p:spPr>
        <p:txBody>
          <a:bodyPr wrap="square">
            <a:spAutoFit/>
          </a:bodyPr>
          <a:lstStyle/>
          <a:p>
            <a:pPr algn="l"/>
            <a:endParaRPr lang="en-GB" sz="1400" b="0" i="0" u="none" strike="noStrike" baseline="0">
              <a:solidFill>
                <a:srgbClr val="000000"/>
              </a:solidFill>
              <a:latin typeface="Calibri" panose="020F0502020204030204" pitchFamily="34" charset="0"/>
            </a:endParaRPr>
          </a:p>
          <a:p>
            <a:r>
              <a:rPr lang="en-GB" sz="1400" b="0" i="0" u="none" strike="noStrike" baseline="0">
                <a:solidFill>
                  <a:srgbClr val="000000"/>
                </a:solidFill>
                <a:latin typeface="Calibri" panose="020F0502020204030204" pitchFamily="34" charset="0"/>
              </a:rPr>
              <a:t> </a:t>
            </a:r>
            <a:r>
              <a:rPr lang="en-GB" sz="1600" b="1">
                <a:solidFill>
                  <a:srgbClr val="585756"/>
                </a:solidFill>
              </a:rPr>
              <a:t>Reference: </a:t>
            </a:r>
            <a:r>
              <a:rPr lang="en-GB" sz="1600">
                <a:solidFill>
                  <a:srgbClr val="585756"/>
                </a:solidFill>
              </a:rPr>
              <a:t>PSE21002-10012 </a:t>
            </a:r>
          </a:p>
        </p:txBody>
      </p:sp>
    </p:spTree>
    <p:extLst>
      <p:ext uri="{BB962C8B-B14F-4D97-AF65-F5344CB8AC3E}">
        <p14:creationId xmlns:p14="http://schemas.microsoft.com/office/powerpoint/2010/main" val="3145772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D5129-4860-8455-AA92-EF23AA3C9097}"/>
              </a:ext>
            </a:extLst>
          </p:cNvPr>
          <p:cNvSpPr>
            <a:spLocks noGrp="1"/>
          </p:cNvSpPr>
          <p:nvPr>
            <p:ph type="title"/>
          </p:nvPr>
        </p:nvSpPr>
        <p:spPr/>
        <p:txBody>
          <a:bodyPr/>
          <a:lstStyle/>
          <a:p>
            <a:r>
              <a:rPr lang="en-GB"/>
              <a:t>Up-skilling and re-skilling </a:t>
            </a:r>
          </a:p>
        </p:txBody>
      </p:sp>
      <p:sp>
        <p:nvSpPr>
          <p:cNvPr id="3" name="Content Placeholder 2">
            <a:extLst>
              <a:ext uri="{FF2B5EF4-FFF2-40B4-BE49-F238E27FC236}">
                <a16:creationId xmlns:a16="http://schemas.microsoft.com/office/drawing/2014/main" id="{1E9B1785-98F5-83ED-F0ED-998B565DF1B2}"/>
              </a:ext>
            </a:extLst>
          </p:cNvPr>
          <p:cNvSpPr>
            <a:spLocks noGrp="1"/>
          </p:cNvSpPr>
          <p:nvPr>
            <p:ph idx="1"/>
          </p:nvPr>
        </p:nvSpPr>
        <p:spPr/>
        <p:txBody>
          <a:bodyPr/>
          <a:lstStyle/>
          <a:p>
            <a:r>
              <a:rPr lang="en-GB" sz="1800" b="1" i="0" u="none" strike="noStrike" baseline="0">
                <a:solidFill>
                  <a:srgbClr val="000000"/>
                </a:solidFill>
                <a:latin typeface="Calibri" panose="020F0502020204030204" pitchFamily="34" charset="0"/>
              </a:rPr>
              <a:t>In this project, continuous learning </a:t>
            </a:r>
            <a:r>
              <a:rPr lang="en-GB" sz="1800" b="0" i="0" u="none" strike="noStrike" baseline="0">
                <a:solidFill>
                  <a:srgbClr val="000000"/>
                </a:solidFill>
                <a:latin typeface="Calibri" panose="020F0502020204030204" pitchFamily="34" charset="0"/>
              </a:rPr>
              <a:t>opportunities will be supported to enhance the employability potential of unemployed graduates of vocational training and higher education institutions, and to improve the potential of employed youth as well. </a:t>
            </a:r>
          </a:p>
          <a:p>
            <a:r>
              <a:rPr lang="en-GB" sz="1800" b="0" i="0" u="none" strike="noStrike" baseline="0">
                <a:solidFill>
                  <a:srgbClr val="000000"/>
                </a:solidFill>
                <a:latin typeface="Calibri" panose="020F0502020204030204" pitchFamily="34" charset="0"/>
              </a:rPr>
              <a:t>Short-term specialized TVET courses adapted to the labour market needs will create new technical/vocational upskilling and reskilling pathways, allowing youth graduates and workers to acquire specific, new or complementary technical competencies and transversal skills, which ultimately increase their career opportunities. </a:t>
            </a:r>
          </a:p>
          <a:p>
            <a:r>
              <a:rPr lang="en-GB" sz="1800" b="0" i="0" u="none" strike="noStrike" baseline="0">
                <a:solidFill>
                  <a:srgbClr val="000000"/>
                </a:solidFill>
                <a:latin typeface="Calibri" panose="020F0502020204030204" pitchFamily="34" charset="0"/>
              </a:rPr>
              <a:t>Under this call, </a:t>
            </a:r>
          </a:p>
          <a:p>
            <a:pPr lvl="1"/>
            <a:r>
              <a:rPr lang="en-GB" sz="1800" b="1" i="1">
                <a:solidFill>
                  <a:srgbClr val="000000"/>
                </a:solidFill>
                <a:latin typeface="Calibri" panose="020F0502020204030204" pitchFamily="34" charset="0"/>
              </a:rPr>
              <a:t>Upskilling</a:t>
            </a:r>
            <a:r>
              <a:rPr lang="en-GB" sz="1800">
                <a:solidFill>
                  <a:srgbClr val="000000"/>
                </a:solidFill>
                <a:latin typeface="Calibri" panose="020F0502020204030204" pitchFamily="34" charset="0"/>
              </a:rPr>
              <a:t> targets employees that are already working in a similar field, but through upskilling they want to increase the sustainability of their employment and/or improve their career options. </a:t>
            </a:r>
          </a:p>
          <a:p>
            <a:pPr lvl="1"/>
            <a:r>
              <a:rPr lang="en-GB" sz="1800" b="1" i="1" u="none" strike="noStrike" baseline="0">
                <a:solidFill>
                  <a:srgbClr val="000000"/>
                </a:solidFill>
                <a:latin typeface="Calibri" panose="020F0502020204030204" pitchFamily="34" charset="0"/>
              </a:rPr>
              <a:t>Reskilling </a:t>
            </a:r>
            <a:r>
              <a:rPr lang="en-GB" sz="1800" b="0" i="0" u="none" strike="noStrike" baseline="0">
                <a:solidFill>
                  <a:srgbClr val="000000"/>
                </a:solidFill>
                <a:latin typeface="Calibri" panose="020F0502020204030204" pitchFamily="34" charset="0"/>
              </a:rPr>
              <a:t>targets unemployed (or employed) youth (including those graduated from higher education and TVET institutions) in changing career tracks by broadening their current skills-set with a new skills-set. </a:t>
            </a:r>
            <a:endParaRPr lang="en-GB"/>
          </a:p>
        </p:txBody>
      </p:sp>
    </p:spTree>
    <p:extLst>
      <p:ext uri="{BB962C8B-B14F-4D97-AF65-F5344CB8AC3E}">
        <p14:creationId xmlns:p14="http://schemas.microsoft.com/office/powerpoint/2010/main" val="1357482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31F08-9C16-999F-F62E-0C17B12BDBB0}"/>
              </a:ext>
            </a:extLst>
          </p:cNvPr>
          <p:cNvSpPr>
            <a:spLocks noGrp="1"/>
          </p:cNvSpPr>
          <p:nvPr>
            <p:ph type="title"/>
          </p:nvPr>
        </p:nvSpPr>
        <p:spPr/>
        <p:txBody>
          <a:bodyPr/>
          <a:lstStyle/>
          <a:p>
            <a:r>
              <a:rPr lang="en-GB"/>
              <a:t>Work-Based Learning Approach</a:t>
            </a:r>
          </a:p>
        </p:txBody>
      </p:sp>
      <p:sp>
        <p:nvSpPr>
          <p:cNvPr id="3" name="Content Placeholder 2">
            <a:extLst>
              <a:ext uri="{FF2B5EF4-FFF2-40B4-BE49-F238E27FC236}">
                <a16:creationId xmlns:a16="http://schemas.microsoft.com/office/drawing/2014/main" id="{535BDAFA-77B8-B1B8-69C0-D8CBF46973F3}"/>
              </a:ext>
            </a:extLst>
          </p:cNvPr>
          <p:cNvSpPr>
            <a:spLocks noGrp="1"/>
          </p:cNvSpPr>
          <p:nvPr>
            <p:ph idx="1"/>
          </p:nvPr>
        </p:nvSpPr>
        <p:spPr/>
        <p:txBody>
          <a:bodyPr>
            <a:normAutofit fontScale="55000" lnSpcReduction="20000"/>
          </a:bodyPr>
          <a:lstStyle/>
          <a:p>
            <a:r>
              <a:rPr lang="en-GB"/>
              <a:t>Is a set of instructional strategies that engages employers and training institutes in providing learning experiences for students. </a:t>
            </a:r>
          </a:p>
          <a:p>
            <a:endParaRPr lang="en-GB"/>
          </a:p>
          <a:p>
            <a:r>
              <a:rPr lang="en-GB"/>
              <a:t>The purposes of WBL are to provide an opportunity for students to practice their learnt skills in the workplace, build student awareness of potential careers, facilitate student exploration of career opportunities, and begin student preparation for careers. </a:t>
            </a:r>
          </a:p>
          <a:p>
            <a:endParaRPr lang="en-GB"/>
          </a:p>
          <a:p>
            <a:r>
              <a:rPr lang="en-GB"/>
              <a:t>WBL should be integrated with classroom learning to help students draw connections between coursework and future careers. </a:t>
            </a:r>
          </a:p>
          <a:p>
            <a:endParaRPr lang="en-GB"/>
          </a:p>
          <a:p>
            <a:r>
              <a:rPr lang="en-GB"/>
              <a:t>During the implementation, it is expected that the technical training at VTC is interlaced with practical training (WBL) at the employer’s site. Gradually, the number of VTC training hours decreases while the number of practical training (WBL) increases </a:t>
            </a:r>
          </a:p>
          <a:p>
            <a:endParaRPr lang="en-GB"/>
          </a:p>
          <a:p>
            <a:r>
              <a:rPr lang="en-GB"/>
              <a:t>For the re-skilling targeted youth, we expect no less than 30% of the total hours to be as WBL inside the workplace. For the upskilling youth, as they are already employed so a different strategy may be proposed. </a:t>
            </a:r>
          </a:p>
        </p:txBody>
      </p:sp>
    </p:spTree>
    <p:extLst>
      <p:ext uri="{BB962C8B-B14F-4D97-AF65-F5344CB8AC3E}">
        <p14:creationId xmlns:p14="http://schemas.microsoft.com/office/powerpoint/2010/main" val="2439889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7FC5A-6E26-A510-761D-4C36C2D2D1E7}"/>
              </a:ext>
            </a:extLst>
          </p:cNvPr>
          <p:cNvSpPr>
            <a:spLocks noGrp="1"/>
          </p:cNvSpPr>
          <p:nvPr>
            <p:ph type="title"/>
          </p:nvPr>
        </p:nvSpPr>
        <p:spPr/>
        <p:txBody>
          <a:bodyPr/>
          <a:lstStyle/>
          <a:p>
            <a:r>
              <a:rPr lang="en-US"/>
              <a:t>Target Group</a:t>
            </a:r>
          </a:p>
        </p:txBody>
      </p:sp>
      <p:sp>
        <p:nvSpPr>
          <p:cNvPr id="4" name="TextBox 3">
            <a:extLst>
              <a:ext uri="{FF2B5EF4-FFF2-40B4-BE49-F238E27FC236}">
                <a16:creationId xmlns:a16="http://schemas.microsoft.com/office/drawing/2014/main" id="{DF8AA909-79B1-1CDE-48D9-2CDE440D6773}"/>
              </a:ext>
            </a:extLst>
          </p:cNvPr>
          <p:cNvSpPr txBox="1"/>
          <p:nvPr/>
        </p:nvSpPr>
        <p:spPr>
          <a:xfrm>
            <a:off x="1455938" y="1382513"/>
            <a:ext cx="9164437" cy="5047536"/>
          </a:xfrm>
          <a:prstGeom prst="rect">
            <a:avLst/>
          </a:prstGeom>
          <a:noFill/>
        </p:spPr>
        <p:txBody>
          <a:bodyPr wrap="square">
            <a:spAutoFit/>
          </a:bodyPr>
          <a:lstStyle/>
          <a:p>
            <a:pPr marR="0" lvl="0" algn="ctr" rtl="0">
              <a:spcBef>
                <a:spcPts val="0"/>
              </a:spcBef>
              <a:spcAft>
                <a:spcPts val="0"/>
              </a:spcAft>
            </a:pPr>
            <a:r>
              <a:rPr lang="en-GB" b="1" i="1" kern="50">
                <a:solidFill>
                  <a:srgbClr val="404040"/>
                </a:solidFill>
                <a:effectLst>
                  <a:outerShdw blurRad="38100" dist="38100" dir="2700000" algn="tl">
                    <a:srgbClr val="000000">
                      <a:alpha val="43137"/>
                    </a:srgbClr>
                  </a:outerShdw>
                </a:effectLst>
                <a:ea typeface="Arial Unicode MS"/>
                <a:cs typeface="Arial" panose="020B0604020202020204" pitchFamily="34" charset="0"/>
              </a:rPr>
              <a:t>Vulnerable youth between the age of 18 and 29 years old</a:t>
            </a:r>
            <a:r>
              <a:rPr lang="en-GB" i="1" kern="50">
                <a:solidFill>
                  <a:srgbClr val="404040"/>
                </a:solidFill>
                <a:effectLst/>
                <a:ea typeface="Arial Unicode MS"/>
                <a:cs typeface="Arial" panose="020B0604020202020204" pitchFamily="34" charset="0"/>
              </a:rPr>
              <a:t> </a:t>
            </a:r>
          </a:p>
          <a:p>
            <a:pPr marR="0" lvl="0" algn="just" rtl="0">
              <a:spcBef>
                <a:spcPts val="0"/>
              </a:spcBef>
              <a:spcAft>
                <a:spcPts val="0"/>
              </a:spcAft>
            </a:pPr>
            <a:endParaRPr lang="en-GB">
              <a:effectLst/>
              <a:ea typeface="Georgia" panose="02040502050405020303" pitchFamily="18" charset="0"/>
              <a:cs typeface="Georgia" panose="02040502050405020303" pitchFamily="18" charset="0"/>
            </a:endParaRPr>
          </a:p>
          <a:p>
            <a:pPr marL="285750" marR="0" lvl="0" indent="-285750" algn="just" rtl="0">
              <a:spcBef>
                <a:spcPts val="0"/>
              </a:spcBef>
              <a:spcAft>
                <a:spcPts val="0"/>
              </a:spcAft>
              <a:buFont typeface="Wingdings" panose="05000000000000000000" pitchFamily="2" charset="2"/>
              <a:buChar char="Ø"/>
            </a:pPr>
            <a:r>
              <a:rPr lang="en-GB">
                <a:effectLst/>
                <a:ea typeface="Georgia" panose="02040502050405020303" pitchFamily="18" charset="0"/>
                <a:cs typeface="Georgia" panose="02040502050405020303" pitchFamily="18" charset="0"/>
              </a:rPr>
              <a:t>Focus on </a:t>
            </a:r>
            <a:r>
              <a:rPr lang="en-GB" b="1">
                <a:effectLst/>
                <a:ea typeface="Georgia" panose="02040502050405020303" pitchFamily="18" charset="0"/>
                <a:cs typeface="Georgia" panose="02040502050405020303" pitchFamily="18" charset="0"/>
              </a:rPr>
              <a:t>vulnerability</a:t>
            </a:r>
            <a:r>
              <a:rPr lang="en-GB">
                <a:effectLst/>
                <a:ea typeface="Georgia" panose="02040502050405020303" pitchFamily="18" charset="0"/>
                <a:cs typeface="Georgia" panose="02040502050405020303" pitchFamily="18" charset="0"/>
              </a:rPr>
              <a:t> (50%)</a:t>
            </a:r>
          </a:p>
          <a:p>
            <a:pPr marL="285750" marR="0" lvl="0" indent="-285750" algn="just" rtl="0">
              <a:spcBef>
                <a:spcPts val="0"/>
              </a:spcBef>
              <a:spcAft>
                <a:spcPts val="0"/>
              </a:spcAft>
              <a:buFont typeface="Wingdings" panose="05000000000000000000" pitchFamily="2" charset="2"/>
              <a:buChar char="Ø"/>
            </a:pPr>
            <a:endParaRPr lang="en-GB">
              <a:effectLst/>
              <a:ea typeface="Georgia" panose="02040502050405020303" pitchFamily="18" charset="0"/>
              <a:cs typeface="Georgia" panose="02040502050405020303" pitchFamily="18" charset="0"/>
            </a:endParaRPr>
          </a:p>
          <a:p>
            <a:pPr marL="285750" marR="0" lvl="0" indent="-285750" algn="just" rtl="0">
              <a:spcBef>
                <a:spcPts val="0"/>
              </a:spcBef>
              <a:spcAft>
                <a:spcPts val="0"/>
              </a:spcAft>
              <a:buFont typeface="Wingdings" panose="05000000000000000000" pitchFamily="2" charset="2"/>
              <a:buChar char="Ø"/>
            </a:pPr>
            <a:r>
              <a:rPr lang="en-GB">
                <a:effectLst/>
                <a:ea typeface="Georgia" panose="02040502050405020303" pitchFamily="18" charset="0"/>
                <a:cs typeface="Georgia" panose="02040502050405020303" pitchFamily="18" charset="0"/>
              </a:rPr>
              <a:t>At least </a:t>
            </a:r>
            <a:r>
              <a:rPr lang="en-GB" b="1">
                <a:effectLst/>
                <a:ea typeface="Georgia" panose="02040502050405020303" pitchFamily="18" charset="0"/>
                <a:cs typeface="Georgia" panose="02040502050405020303" pitchFamily="18" charset="0"/>
              </a:rPr>
              <a:t>40% of the beneficiaries should be female</a:t>
            </a:r>
            <a:r>
              <a:rPr lang="en-GB">
                <a:effectLst/>
                <a:ea typeface="Georgia" panose="02040502050405020303" pitchFamily="18" charset="0"/>
                <a:cs typeface="Georgia" panose="02040502050405020303" pitchFamily="18" charset="0"/>
              </a:rPr>
              <a:t> </a:t>
            </a:r>
            <a:endParaRPr lang="en-US" sz="2400">
              <a:effectLst/>
              <a:ea typeface="Times New Roman" panose="02020603050405020304" pitchFamily="18" charset="0"/>
              <a:cs typeface="Times New Roman" panose="02020603050405020304" pitchFamily="18" charset="0"/>
            </a:endParaRPr>
          </a:p>
          <a:p>
            <a:pPr marL="285750" marR="0" lvl="0" indent="-285750" algn="just">
              <a:spcBef>
                <a:spcPts val="0"/>
              </a:spcBef>
              <a:spcAft>
                <a:spcPts val="0"/>
              </a:spcAft>
              <a:buFont typeface="Wingdings" panose="05000000000000000000" pitchFamily="2" charset="2"/>
              <a:buChar char="Ø"/>
            </a:pPr>
            <a:endParaRPr lang="en-GB">
              <a:effectLst/>
              <a:ea typeface="Georgia" panose="02040502050405020303" pitchFamily="18" charset="0"/>
              <a:cs typeface="Georgia" panose="02040502050405020303" pitchFamily="18" charset="0"/>
            </a:endParaRPr>
          </a:p>
          <a:p>
            <a:pPr marL="285750" marR="0" lvl="0" indent="-285750" algn="just">
              <a:spcBef>
                <a:spcPts val="0"/>
              </a:spcBef>
              <a:spcAft>
                <a:spcPts val="0"/>
              </a:spcAft>
              <a:buFont typeface="Wingdings" panose="05000000000000000000" pitchFamily="2" charset="2"/>
              <a:buChar char="Ø"/>
            </a:pPr>
            <a:r>
              <a:rPr lang="en-GB">
                <a:effectLst/>
                <a:ea typeface="Georgia" panose="02040502050405020303" pitchFamily="18" charset="0"/>
                <a:cs typeface="Georgia" panose="02040502050405020303" pitchFamily="18" charset="0"/>
              </a:rPr>
              <a:t>Provide attention for </a:t>
            </a:r>
            <a:r>
              <a:rPr lang="en-GB" b="1">
                <a:effectLst/>
                <a:ea typeface="Georgia" panose="02040502050405020303" pitchFamily="18" charset="0"/>
                <a:cs typeface="Georgia" panose="02040502050405020303" pitchFamily="18" charset="0"/>
              </a:rPr>
              <a:t>inclusion</a:t>
            </a:r>
            <a:r>
              <a:rPr lang="en-GB">
                <a:effectLst/>
                <a:ea typeface="Georgia" panose="02040502050405020303" pitchFamily="18" charset="0"/>
                <a:cs typeface="Georgia" panose="02040502050405020303" pitchFamily="18" charset="0"/>
              </a:rPr>
              <a:t> </a:t>
            </a:r>
            <a:r>
              <a:rPr lang="en-GB" b="1">
                <a:effectLst/>
                <a:ea typeface="Georgia" panose="02040502050405020303" pitchFamily="18" charset="0"/>
                <a:cs typeface="Georgia" panose="02040502050405020303" pitchFamily="18" charset="0"/>
              </a:rPr>
              <a:t>of people with disabilities</a:t>
            </a:r>
            <a:r>
              <a:rPr lang="en-GB">
                <a:effectLst/>
                <a:ea typeface="Georgia" panose="02040502050405020303" pitchFamily="18" charset="0"/>
                <a:cs typeface="Georgia" panose="02040502050405020303" pitchFamily="18" charset="0"/>
              </a:rPr>
              <a:t> in the proposal and in the training facilities </a:t>
            </a:r>
            <a:endParaRPr lang="en-US" sz="2400">
              <a:effectLst/>
              <a:ea typeface="Times New Roman" panose="02020603050405020304" pitchFamily="18" charset="0"/>
              <a:cs typeface="Times New Roman" panose="02020603050405020304" pitchFamily="18" charset="0"/>
            </a:endParaRPr>
          </a:p>
          <a:p>
            <a:pPr marR="0" lvl="0" algn="just">
              <a:spcBef>
                <a:spcPts val="0"/>
              </a:spcBef>
              <a:spcAft>
                <a:spcPts val="0"/>
              </a:spcAft>
            </a:pPr>
            <a:endParaRPr lang="en-GB" sz="1600">
              <a:solidFill>
                <a:srgbClr val="000000"/>
              </a:solidFill>
              <a:latin typeface="Calibri" panose="020F0502020204030204" pitchFamily="34" charset="0"/>
            </a:endParaRPr>
          </a:p>
          <a:p>
            <a:pPr marR="0" lvl="0" algn="just">
              <a:spcBef>
                <a:spcPts val="0"/>
              </a:spcBef>
              <a:spcAft>
                <a:spcPts val="0"/>
              </a:spcAft>
            </a:pPr>
            <a:r>
              <a:rPr lang="en-GB" sz="1600">
                <a:solidFill>
                  <a:srgbClr val="000000"/>
                </a:solidFill>
                <a:latin typeface="Calibri" panose="020F0502020204030204" pitchFamily="34" charset="0"/>
              </a:rPr>
              <a:t>As this is a reskilling and upskilling training program; participants are expected to have a clear interest and potential relevant and realistic to the training and economic sector that they will join. </a:t>
            </a:r>
          </a:p>
          <a:p>
            <a:pPr lvl="1"/>
            <a:r>
              <a:rPr lang="en-GB" sz="1600" b="1" i="0" u="none" strike="noStrike" baseline="0">
                <a:solidFill>
                  <a:srgbClr val="000000"/>
                </a:solidFill>
                <a:latin typeface="Calibri" panose="020F0502020204030204" pitchFamily="34" charset="0"/>
              </a:rPr>
              <a:t>Reskilling </a:t>
            </a:r>
            <a:endParaRPr lang="en-GB" sz="1600" b="0" i="0" u="none" strike="noStrike" baseline="0">
              <a:solidFill>
                <a:srgbClr val="000000"/>
              </a:solidFill>
              <a:latin typeface="Calibri" panose="020F0502020204030204" pitchFamily="34" charset="0"/>
            </a:endParaRPr>
          </a:p>
          <a:p>
            <a:pPr lvl="1"/>
            <a:r>
              <a:rPr lang="en-GB" sz="1600" b="0" i="0" u="none" strike="noStrike" baseline="0">
                <a:solidFill>
                  <a:srgbClr val="000000"/>
                </a:solidFill>
                <a:latin typeface="Calibri" panose="020F0502020204030204" pitchFamily="34" charset="0"/>
              </a:rPr>
              <a:t>Reskilling actions should target unemployed (or employed) youth (including those graduated from higher education and TVET institutions) in changing careers tracks by broadening their current skills-set with a new skills-set. </a:t>
            </a:r>
            <a:endParaRPr lang="en-GB" b="0" i="0" u="none" strike="noStrike" baseline="0">
              <a:solidFill>
                <a:srgbClr val="000000"/>
              </a:solidFill>
              <a:latin typeface="Calibri" panose="020F0502020204030204" pitchFamily="34" charset="0"/>
            </a:endParaRPr>
          </a:p>
          <a:p>
            <a:endParaRPr lang="en-GB">
              <a:solidFill>
                <a:srgbClr val="000000"/>
              </a:solidFill>
              <a:latin typeface="Calibri" panose="020F0502020204030204" pitchFamily="34" charset="0"/>
              <a:ea typeface="Georgia" panose="02040502050405020303" pitchFamily="18" charset="0"/>
              <a:cs typeface="Georgia" panose="02040502050405020303" pitchFamily="18" charset="0"/>
            </a:endParaRPr>
          </a:p>
          <a:p>
            <a:pPr lvl="1"/>
            <a:r>
              <a:rPr lang="en-GB" sz="1600" b="1" i="0" u="none" strike="noStrike" baseline="0">
                <a:solidFill>
                  <a:srgbClr val="000000"/>
                </a:solidFill>
                <a:latin typeface="Calibri" panose="020F0502020204030204" pitchFamily="34" charset="0"/>
              </a:rPr>
              <a:t>Upskilling </a:t>
            </a:r>
            <a:endParaRPr lang="en-GB" sz="1600" b="0" i="0" u="none" strike="noStrike" baseline="0">
              <a:solidFill>
                <a:srgbClr val="000000"/>
              </a:solidFill>
              <a:latin typeface="Calibri" panose="020F0502020204030204" pitchFamily="34" charset="0"/>
            </a:endParaRPr>
          </a:p>
          <a:p>
            <a:pPr lvl="1"/>
            <a:r>
              <a:rPr lang="en-GB" sz="1600" b="0" i="0" u="none" strike="noStrike" baseline="0">
                <a:solidFill>
                  <a:srgbClr val="000000"/>
                </a:solidFill>
                <a:latin typeface="Calibri" panose="020F0502020204030204" pitchFamily="34" charset="0"/>
              </a:rPr>
              <a:t>Upskilling actions should target employed youth who want to improve their employment quality and security by reinforcing their current skills. </a:t>
            </a:r>
            <a:endParaRPr lang="en-GB">
              <a:ea typeface="Georgia" panose="02040502050405020303" pitchFamily="18" charset="0"/>
              <a:cs typeface="Georgia" panose="02040502050405020303" pitchFamily="18" charset="0"/>
            </a:endParaRPr>
          </a:p>
        </p:txBody>
      </p:sp>
    </p:spTree>
    <p:extLst>
      <p:ext uri="{BB962C8B-B14F-4D97-AF65-F5344CB8AC3E}">
        <p14:creationId xmlns:p14="http://schemas.microsoft.com/office/powerpoint/2010/main" val="253986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CD0A2-7F36-3001-2CA1-D6E0D65B74AB}"/>
              </a:ext>
            </a:extLst>
          </p:cNvPr>
          <p:cNvSpPr>
            <a:spLocks noGrp="1"/>
          </p:cNvSpPr>
          <p:nvPr>
            <p:ph type="title"/>
          </p:nvPr>
        </p:nvSpPr>
        <p:spPr/>
        <p:txBody>
          <a:bodyPr/>
          <a:lstStyle/>
          <a:p>
            <a:r>
              <a:rPr lang="en-GB"/>
              <a:t>Vulnerable youth </a:t>
            </a:r>
          </a:p>
        </p:txBody>
      </p:sp>
      <p:sp>
        <p:nvSpPr>
          <p:cNvPr id="4" name="TextBox 3">
            <a:extLst>
              <a:ext uri="{FF2B5EF4-FFF2-40B4-BE49-F238E27FC236}">
                <a16:creationId xmlns:a16="http://schemas.microsoft.com/office/drawing/2014/main" id="{F8D3F5E1-7CF1-4715-128A-5E66D4D48519}"/>
              </a:ext>
            </a:extLst>
          </p:cNvPr>
          <p:cNvSpPr txBox="1"/>
          <p:nvPr/>
        </p:nvSpPr>
        <p:spPr>
          <a:xfrm>
            <a:off x="1429306" y="1980472"/>
            <a:ext cx="9534617" cy="3416320"/>
          </a:xfrm>
          <a:prstGeom prst="rect">
            <a:avLst/>
          </a:prstGeom>
          <a:noFill/>
        </p:spPr>
        <p:txBody>
          <a:bodyPr wrap="square">
            <a:spAutoFit/>
          </a:bodyPr>
          <a:lstStyle/>
          <a:p>
            <a:r>
              <a:rPr lang="en-GB" sz="1800" b="0" i="0" u="none" strike="noStrike" baseline="0">
                <a:solidFill>
                  <a:srgbClr val="000000"/>
                </a:solidFill>
                <a:latin typeface="Calibri" panose="020F0502020204030204" pitchFamily="34" charset="0"/>
              </a:rPr>
              <a:t>Vulnerable youth are those who face additional barriers to employment or are usually not sufficiently equipped to benefit from job placement programmes or entrepreneurship programmes.</a:t>
            </a:r>
          </a:p>
          <a:p>
            <a:endParaRPr lang="en-GB">
              <a:solidFill>
                <a:srgbClr val="000000"/>
              </a:solidFill>
              <a:latin typeface="Calibri" panose="020F0502020204030204" pitchFamily="34" charset="0"/>
            </a:endParaRPr>
          </a:p>
          <a:p>
            <a:r>
              <a:rPr lang="en-GB" sz="1800" b="0" i="0" u="none" strike="noStrike" baseline="0">
                <a:solidFill>
                  <a:srgbClr val="000000"/>
                </a:solidFill>
                <a:latin typeface="Calibri" panose="020F0502020204030204" pitchFamily="34" charset="0"/>
              </a:rPr>
              <a:t>While the final selection criteria </a:t>
            </a:r>
            <a:r>
              <a:rPr lang="en-GB" sz="1800" b="1" i="0" u="none" strike="noStrike" baseline="0">
                <a:solidFill>
                  <a:srgbClr val="000000"/>
                </a:solidFill>
                <a:latin typeface="Calibri" panose="020F0502020204030204" pitchFamily="34" charset="0"/>
              </a:rPr>
              <a:t>will be further finetuned by the implementing partners and </a:t>
            </a:r>
            <a:r>
              <a:rPr lang="en-GB" sz="1800" b="1" i="0" u="none" strike="noStrike" baseline="0" err="1">
                <a:solidFill>
                  <a:srgbClr val="000000"/>
                </a:solidFill>
                <a:latin typeface="Calibri" panose="020F0502020204030204" pitchFamily="34" charset="0"/>
              </a:rPr>
              <a:t>Enabel</a:t>
            </a:r>
            <a:r>
              <a:rPr lang="en-GB" sz="1800" b="1" i="0" u="none" strike="noStrike" baseline="0">
                <a:solidFill>
                  <a:srgbClr val="000000"/>
                </a:solidFill>
                <a:latin typeface="Calibri" panose="020F0502020204030204" pitchFamily="34" charset="0"/>
              </a:rPr>
              <a:t> during the inception period of the implementation </a:t>
            </a:r>
            <a:r>
              <a:rPr lang="en-GB" sz="1800" b="0" i="0" u="none" strike="noStrike" baseline="0">
                <a:solidFill>
                  <a:srgbClr val="000000"/>
                </a:solidFill>
                <a:latin typeface="Calibri" panose="020F0502020204030204" pitchFamily="34" charset="0"/>
              </a:rPr>
              <a:t>of each of the respective project through developing a targeting strategy for selected the beneficiaries, </a:t>
            </a:r>
          </a:p>
          <a:p>
            <a:endParaRPr lang="en-GB">
              <a:solidFill>
                <a:srgbClr val="000000"/>
              </a:solidFill>
              <a:latin typeface="Calibri" panose="020F0502020204030204" pitchFamily="34" charset="0"/>
            </a:endParaRPr>
          </a:p>
          <a:p>
            <a:r>
              <a:rPr lang="en-GB" sz="1800" b="0" i="0" u="none" strike="noStrike" baseline="0">
                <a:solidFill>
                  <a:srgbClr val="000000"/>
                </a:solidFill>
                <a:latin typeface="Calibri" panose="020F0502020204030204" pitchFamily="34" charset="0"/>
              </a:rPr>
              <a:t>The following selection criteria for beneficiaries are proposed to be considered as guiding: </a:t>
            </a:r>
          </a:p>
          <a:p>
            <a:pPr lvl="1"/>
            <a:r>
              <a:rPr lang="en-GB" b="0" i="0" u="none" strike="noStrike" baseline="0">
                <a:solidFill>
                  <a:srgbClr val="000000"/>
                </a:solidFill>
                <a:latin typeface="Calibri" panose="020F0502020204030204" pitchFamily="34" charset="0"/>
              </a:rPr>
              <a:t>• Age and family size and structure (women breadwinners) and number of dependents </a:t>
            </a:r>
          </a:p>
          <a:p>
            <a:pPr lvl="1"/>
            <a:r>
              <a:rPr lang="en-GB" b="0" i="0" u="none" strike="noStrike" baseline="0">
                <a:solidFill>
                  <a:srgbClr val="000000"/>
                </a:solidFill>
                <a:latin typeface="Calibri" panose="020F0502020204030204" pitchFamily="34" charset="0"/>
              </a:rPr>
              <a:t>• Geographical location </a:t>
            </a:r>
          </a:p>
          <a:p>
            <a:pPr lvl="1"/>
            <a:r>
              <a:rPr lang="en-GB" b="0" i="0" u="none" strike="noStrike" baseline="0">
                <a:solidFill>
                  <a:srgbClr val="000000"/>
                </a:solidFill>
                <a:latin typeface="Calibri" panose="020F0502020204030204" pitchFamily="34" charset="0"/>
              </a:rPr>
              <a:t>• Economic vulnerability and poverty levels </a:t>
            </a:r>
          </a:p>
          <a:p>
            <a:endParaRPr lang="en-GB" sz="1800" b="0" i="0" u="none" strike="noStrike" baseline="0">
              <a:solidFill>
                <a:srgbClr val="000000"/>
              </a:solidFill>
              <a:latin typeface="Calibri" panose="020F0502020204030204" pitchFamily="34" charset="0"/>
            </a:endParaRPr>
          </a:p>
        </p:txBody>
      </p:sp>
    </p:spTree>
    <p:extLst>
      <p:ext uri="{BB962C8B-B14F-4D97-AF65-F5344CB8AC3E}">
        <p14:creationId xmlns:p14="http://schemas.microsoft.com/office/powerpoint/2010/main" val="804329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48321-343B-54BB-01E5-7BB87CA62A70}"/>
              </a:ext>
            </a:extLst>
          </p:cNvPr>
          <p:cNvSpPr>
            <a:spLocks noGrp="1"/>
          </p:cNvSpPr>
          <p:nvPr>
            <p:ph type="title"/>
          </p:nvPr>
        </p:nvSpPr>
        <p:spPr/>
        <p:txBody>
          <a:bodyPr/>
          <a:lstStyle/>
          <a:p>
            <a:r>
              <a:rPr lang="en-GB"/>
              <a:t>Guiding Principles</a:t>
            </a:r>
          </a:p>
        </p:txBody>
      </p:sp>
      <p:sp>
        <p:nvSpPr>
          <p:cNvPr id="3" name="TextBox 2">
            <a:extLst>
              <a:ext uri="{FF2B5EF4-FFF2-40B4-BE49-F238E27FC236}">
                <a16:creationId xmlns:a16="http://schemas.microsoft.com/office/drawing/2014/main" id="{F8B58DA0-75A3-D787-2C12-5EBB2D277C51}"/>
              </a:ext>
            </a:extLst>
          </p:cNvPr>
          <p:cNvSpPr txBox="1"/>
          <p:nvPr/>
        </p:nvSpPr>
        <p:spPr>
          <a:xfrm>
            <a:off x="1584151" y="1572725"/>
            <a:ext cx="9809992" cy="4370427"/>
          </a:xfrm>
          <a:prstGeom prst="rect">
            <a:avLst/>
          </a:prstGeom>
          <a:noFill/>
        </p:spPr>
        <p:txBody>
          <a:bodyPr wrap="square" lIns="91440" tIns="45720" rIns="91440" bIns="45720" anchor="t">
            <a:spAutoFit/>
          </a:bodyPr>
          <a:lstStyle/>
          <a:p>
            <a:pPr marL="342900" indent="-342900">
              <a:buFontTx/>
              <a:buChar char="-"/>
            </a:pPr>
            <a:r>
              <a:rPr lang="en-GB" sz="1600" b="1">
                <a:effectLst/>
                <a:latin typeface="+mj-lt"/>
                <a:ea typeface="Times New Roman" panose="02020603050405020304" pitchFamily="18" charset="0"/>
                <a:cs typeface="Times New Roman"/>
              </a:rPr>
              <a:t>Employability</a:t>
            </a:r>
            <a:r>
              <a:rPr lang="en-GB" sz="1600">
                <a:effectLst/>
                <a:latin typeface="+mj-lt"/>
                <a:ea typeface="Times New Roman" panose="02020603050405020304" pitchFamily="18" charset="0"/>
                <a:cs typeface="Times New Roman"/>
              </a:rPr>
              <a:t>: </a:t>
            </a:r>
            <a:r>
              <a:rPr lang="en-GB" sz="1600">
                <a:latin typeface="+mj-lt"/>
                <a:ea typeface="Times New Roman" panose="02020603050405020304" pitchFamily="18" charset="0"/>
                <a:cs typeface="Times New Roman"/>
              </a:rPr>
              <a:t>Expand</a:t>
            </a:r>
            <a:r>
              <a:rPr lang="en-GB" sz="1600">
                <a:effectLst/>
                <a:latin typeface="+mj-lt"/>
                <a:ea typeface="Times New Roman" panose="02020603050405020304" pitchFamily="18" charset="0"/>
                <a:cs typeface="Times New Roman"/>
              </a:rPr>
              <a:t> the opportunities for people to find productive work and earn a decent livelihood</a:t>
            </a:r>
          </a:p>
          <a:p>
            <a:pPr marL="342900" marR="0" lvl="0" indent="-342900" rtl="0">
              <a:spcBef>
                <a:spcPts val="0"/>
              </a:spcBef>
              <a:spcAft>
                <a:spcPts val="0"/>
              </a:spcAft>
              <a:buFontTx/>
              <a:buChar char="-"/>
            </a:pPr>
            <a:endParaRPr lang="en-GB" sz="1600">
              <a:effectLst/>
              <a:latin typeface="+mj-lt"/>
              <a:ea typeface="Times New Roman" panose="02020603050405020304" pitchFamily="18" charset="0"/>
              <a:cs typeface="Times New Roman" panose="02020603050405020304" pitchFamily="18" charset="0"/>
            </a:endParaRPr>
          </a:p>
          <a:p>
            <a:pPr marL="342900" indent="-342900">
              <a:buFontTx/>
              <a:buChar char="-"/>
            </a:pPr>
            <a:r>
              <a:rPr lang="en-GB" sz="1600" b="1">
                <a:effectLst/>
                <a:latin typeface="+mj-lt"/>
                <a:ea typeface="Times New Roman" panose="02020603050405020304" pitchFamily="18" charset="0"/>
                <a:cs typeface="Times New Roman"/>
              </a:rPr>
              <a:t>Demand driven training</a:t>
            </a:r>
            <a:r>
              <a:rPr lang="en-GB" sz="1600">
                <a:effectLst/>
                <a:latin typeface="+mj-lt"/>
                <a:ea typeface="Times New Roman" panose="02020603050405020304" pitchFamily="18" charset="0"/>
                <a:cs typeface="Times New Roman"/>
              </a:rPr>
              <a:t>: Applicants should showcase their own analysis of labour market needs, with the private sector in the driver’s seat. This should include a clear overview of relevant vacancies in the private sector, the skills needed to fill those vacancies and the skills needed to improve private sector productivity.</a:t>
            </a:r>
          </a:p>
          <a:p>
            <a:pPr marL="342900" indent="-342900">
              <a:buFontTx/>
              <a:buChar char="-"/>
            </a:pPr>
            <a:endParaRPr lang="en-GB" sz="1600">
              <a:effectLst/>
              <a:latin typeface="+mj-lt"/>
              <a:ea typeface="Times New Roman" panose="02020603050405020304" pitchFamily="18" charset="0"/>
              <a:cs typeface="Times New Roman"/>
            </a:endParaRPr>
          </a:p>
          <a:p>
            <a:pPr marL="342900" marR="0" lvl="0" indent="-342900" rtl="0">
              <a:spcBef>
                <a:spcPts val="0"/>
              </a:spcBef>
              <a:spcAft>
                <a:spcPts val="0"/>
              </a:spcAft>
              <a:buFontTx/>
              <a:buChar char="-"/>
            </a:pPr>
            <a:r>
              <a:rPr lang="en-GB" sz="1600" b="1">
                <a:effectLst/>
                <a:latin typeface="+mj-lt"/>
                <a:ea typeface="Times New Roman" panose="02020603050405020304" pitchFamily="18" charset="0"/>
                <a:cs typeface="Times New Roman"/>
              </a:rPr>
              <a:t>Partnership</a:t>
            </a:r>
            <a:r>
              <a:rPr lang="en-GB" sz="1600">
                <a:effectLst/>
                <a:latin typeface="+mj-lt"/>
                <a:ea typeface="Times New Roman" panose="02020603050405020304" pitchFamily="18" charset="0"/>
                <a:cs typeface="Times New Roman"/>
              </a:rPr>
              <a:t>: A preliminary list of private sector companies who will host trainees should be identified in the proposal document with a clear description of their roles and responsibilities in the training provision process</a:t>
            </a:r>
          </a:p>
          <a:p>
            <a:pPr marL="342900" marR="0" lvl="0" indent="-342900" rtl="0">
              <a:spcBef>
                <a:spcPts val="0"/>
              </a:spcBef>
              <a:spcAft>
                <a:spcPts val="0"/>
              </a:spcAft>
              <a:buFontTx/>
              <a:buChar char="-"/>
            </a:pPr>
            <a:endParaRPr lang="en-GB" sz="1600">
              <a:solidFill>
                <a:srgbClr val="000000"/>
              </a:solidFill>
              <a:effectLst/>
              <a:latin typeface="+mj-lt"/>
              <a:ea typeface="Times New Roman" panose="02020603050405020304" pitchFamily="18" charset="0"/>
              <a:cs typeface="Times New Roman" panose="02020603050405020304" pitchFamily="18" charset="0"/>
            </a:endParaRPr>
          </a:p>
          <a:p>
            <a:pPr marL="342900" indent="-342900">
              <a:buFontTx/>
              <a:buChar char="-"/>
            </a:pPr>
            <a:r>
              <a:rPr lang="en-GB" sz="1600" b="1" i="0" u="none" strike="noStrike" baseline="0">
                <a:solidFill>
                  <a:srgbClr val="000000"/>
                </a:solidFill>
                <a:latin typeface="+mj-lt"/>
              </a:rPr>
              <a:t>Social inclusion: </a:t>
            </a:r>
            <a:r>
              <a:rPr lang="en-GB" sz="1600" b="0" i="0" u="none" strike="noStrike" baseline="0">
                <a:solidFill>
                  <a:srgbClr val="000000"/>
                </a:solidFill>
                <a:latin typeface="+mj-lt"/>
              </a:rPr>
              <a:t>address the vulnerabilities and contingencies which take people out of work (from unemployment, loss of livelihood, sickness or old age)</a:t>
            </a:r>
            <a:endParaRPr lang="en-GB" sz="1600" b="0" i="0" u="none" strike="noStrike" baseline="0">
              <a:solidFill>
                <a:srgbClr val="000000"/>
              </a:solidFill>
              <a:latin typeface="+mj-lt"/>
              <a:cs typeface="Calibri Light"/>
            </a:endParaRPr>
          </a:p>
          <a:p>
            <a:pPr marL="342900" indent="-342900">
              <a:buFontTx/>
              <a:buChar char="-"/>
            </a:pPr>
            <a:endParaRPr lang="en-GB" sz="1600">
              <a:solidFill>
                <a:srgbClr val="000000"/>
              </a:solidFill>
              <a:latin typeface="+mj-lt"/>
            </a:endParaRPr>
          </a:p>
          <a:p>
            <a:pPr marL="342900" indent="-342900">
              <a:buFontTx/>
              <a:buChar char="-"/>
            </a:pPr>
            <a:r>
              <a:rPr lang="en-GB" sz="1600" b="1" i="0" u="none" strike="noStrike" baseline="0">
                <a:solidFill>
                  <a:srgbClr val="000000"/>
                </a:solidFill>
                <a:latin typeface="+mj-lt"/>
              </a:rPr>
              <a:t>Standards and rights at work</a:t>
            </a:r>
            <a:r>
              <a:rPr lang="en-GB" sz="1600" b="0" i="0" u="none" strike="noStrike" baseline="0">
                <a:solidFill>
                  <a:srgbClr val="000000"/>
                </a:solidFill>
                <a:latin typeface="+mj-lt"/>
              </a:rPr>
              <a:t>: incorporate standards such as the elimination of forced labour, the abolition of child labour and the elimination of discrimination in employment</a:t>
            </a:r>
            <a:endParaRPr lang="en-GB" sz="1600" b="0" i="0" u="none" strike="noStrike" baseline="0">
              <a:solidFill>
                <a:srgbClr val="000000"/>
              </a:solidFill>
              <a:latin typeface="+mj-lt"/>
              <a:cs typeface="Calibri Light"/>
            </a:endParaRPr>
          </a:p>
          <a:p>
            <a:pPr marL="342900" indent="-342900">
              <a:buFontTx/>
              <a:buChar char="-"/>
            </a:pPr>
            <a:endParaRPr lang="en-GB" sz="1600" b="0" i="0" u="none" strike="noStrike" baseline="0">
              <a:solidFill>
                <a:srgbClr val="000000"/>
              </a:solidFill>
              <a:latin typeface="+mj-lt"/>
            </a:endParaRPr>
          </a:p>
          <a:p>
            <a:pPr marL="342900" indent="-342900">
              <a:buFontTx/>
              <a:buChar char="-"/>
            </a:pPr>
            <a:r>
              <a:rPr lang="en-GB" sz="1600" b="1" i="0" u="none" strike="noStrike" baseline="0">
                <a:solidFill>
                  <a:srgbClr val="000000"/>
                </a:solidFill>
                <a:latin typeface="+mj-lt"/>
              </a:rPr>
              <a:t>Social dialogue: </a:t>
            </a:r>
            <a:r>
              <a:rPr lang="en-GB" sz="1600" b="0" i="0" u="none" strike="noStrike" baseline="0">
                <a:solidFill>
                  <a:srgbClr val="000000"/>
                </a:solidFill>
                <a:latin typeface="+mj-lt"/>
              </a:rPr>
              <a:t>participation and freedom of association, and as a means of conflict resolution, social equity and effective policy implementation</a:t>
            </a:r>
            <a:endParaRPr lang="en-GB" sz="1600" b="0" i="0" u="none" strike="noStrike" baseline="0">
              <a:solidFill>
                <a:srgbClr val="000000"/>
              </a:solidFill>
              <a:latin typeface="+mj-lt"/>
              <a:cs typeface="Calibri Light"/>
            </a:endParaRPr>
          </a:p>
        </p:txBody>
      </p:sp>
    </p:spTree>
    <p:extLst>
      <p:ext uri="{BB962C8B-B14F-4D97-AF65-F5344CB8AC3E}">
        <p14:creationId xmlns:p14="http://schemas.microsoft.com/office/powerpoint/2010/main" val="1934639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B2A52-4143-B9B9-A745-E2332EA3EB3A}"/>
              </a:ext>
            </a:extLst>
          </p:cNvPr>
          <p:cNvSpPr>
            <a:spLocks noGrp="1"/>
          </p:cNvSpPr>
          <p:nvPr>
            <p:ph type="title"/>
          </p:nvPr>
        </p:nvSpPr>
        <p:spPr/>
        <p:txBody>
          <a:bodyPr/>
          <a:lstStyle/>
          <a:p>
            <a:r>
              <a:rPr lang="en-GB"/>
              <a:t>Duration</a:t>
            </a:r>
          </a:p>
        </p:txBody>
      </p:sp>
      <p:sp>
        <p:nvSpPr>
          <p:cNvPr id="3" name="Content Placeholder 2">
            <a:extLst>
              <a:ext uri="{FF2B5EF4-FFF2-40B4-BE49-F238E27FC236}">
                <a16:creationId xmlns:a16="http://schemas.microsoft.com/office/drawing/2014/main" id="{BEECE248-64CD-FDDD-5346-BE393C583044}"/>
              </a:ext>
            </a:extLst>
          </p:cNvPr>
          <p:cNvSpPr>
            <a:spLocks noGrp="1"/>
          </p:cNvSpPr>
          <p:nvPr>
            <p:ph idx="1"/>
          </p:nvPr>
        </p:nvSpPr>
        <p:spPr>
          <a:xfrm>
            <a:off x="1575184" y="2820707"/>
            <a:ext cx="9756204" cy="4351338"/>
          </a:xfrm>
        </p:spPr>
        <p:txBody>
          <a:bodyPr/>
          <a:lstStyle/>
          <a:p>
            <a:pPr marL="0" indent="0" algn="ctr">
              <a:buNone/>
            </a:pPr>
            <a:r>
              <a:rPr lang="en-GB"/>
              <a:t>The action may not be less than 8 months or exceed 10 months.</a:t>
            </a:r>
          </a:p>
        </p:txBody>
      </p:sp>
    </p:spTree>
    <p:extLst>
      <p:ext uri="{BB962C8B-B14F-4D97-AF65-F5344CB8AC3E}">
        <p14:creationId xmlns:p14="http://schemas.microsoft.com/office/powerpoint/2010/main" val="2169424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1225F-2E33-4BBE-BF07-3D3A6858B9FA}"/>
              </a:ext>
            </a:extLst>
          </p:cNvPr>
          <p:cNvSpPr>
            <a:spLocks noGrp="1"/>
          </p:cNvSpPr>
          <p:nvPr>
            <p:ph type="title"/>
          </p:nvPr>
        </p:nvSpPr>
        <p:spPr>
          <a:xfrm>
            <a:off x="1777105" y="2766218"/>
            <a:ext cx="8637789" cy="1325563"/>
          </a:xfrm>
        </p:spPr>
        <p:txBody>
          <a:bodyPr/>
          <a:lstStyle/>
          <a:p>
            <a:pPr algn="ctr"/>
            <a:r>
              <a:rPr lang="en-US">
                <a:ea typeface="+mn-lt"/>
                <a:cs typeface="+mn-lt"/>
              </a:rPr>
              <a:t>Admissibility criteria</a:t>
            </a:r>
            <a:endParaRPr lang="nl-NL"/>
          </a:p>
        </p:txBody>
      </p:sp>
    </p:spTree>
    <p:extLst>
      <p:ext uri="{BB962C8B-B14F-4D97-AF65-F5344CB8AC3E}">
        <p14:creationId xmlns:p14="http://schemas.microsoft.com/office/powerpoint/2010/main" val="1423586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5943B-4AF2-E4D8-9333-2FA83B8EC7A0}"/>
              </a:ext>
            </a:extLst>
          </p:cNvPr>
          <p:cNvSpPr>
            <a:spLocks noGrp="1"/>
          </p:cNvSpPr>
          <p:nvPr>
            <p:ph type="title"/>
          </p:nvPr>
        </p:nvSpPr>
        <p:spPr/>
        <p:txBody>
          <a:bodyPr/>
          <a:lstStyle/>
          <a:p>
            <a:r>
              <a:rPr lang="en-US"/>
              <a:t>The actor/ applicant </a:t>
            </a:r>
          </a:p>
        </p:txBody>
      </p:sp>
      <p:sp>
        <p:nvSpPr>
          <p:cNvPr id="3" name="Content Placeholder 2">
            <a:extLst>
              <a:ext uri="{FF2B5EF4-FFF2-40B4-BE49-F238E27FC236}">
                <a16:creationId xmlns:a16="http://schemas.microsoft.com/office/drawing/2014/main" id="{D9277D62-4F38-B862-22EC-09FCD1691767}"/>
              </a:ext>
            </a:extLst>
          </p:cNvPr>
          <p:cNvSpPr>
            <a:spLocks noGrp="1"/>
          </p:cNvSpPr>
          <p:nvPr>
            <p:ph idx="1"/>
          </p:nvPr>
        </p:nvSpPr>
        <p:spPr/>
        <p:txBody>
          <a:bodyPr>
            <a:normAutofit/>
          </a:bodyPr>
          <a:lstStyle/>
          <a:p>
            <a:pPr marL="0" indent="0">
              <a:buNone/>
            </a:pPr>
            <a:r>
              <a:rPr lang="en-GB" sz="1800" b="0" i="0" u="none" strike="noStrike" baseline="0">
                <a:solidFill>
                  <a:srgbClr val="000000"/>
                </a:solidFill>
                <a:latin typeface="Calibri" panose="020F0502020204030204" pitchFamily="34" charset="0"/>
              </a:rPr>
              <a:t>To be admissible for grants, the applicant must satisfy the following conditions: </a:t>
            </a:r>
          </a:p>
          <a:p>
            <a:r>
              <a:rPr lang="en-GB" sz="1800" b="0" i="0" u="none" strike="noStrike" baseline="0">
                <a:solidFill>
                  <a:srgbClr val="000000"/>
                </a:solidFill>
                <a:latin typeface="Calibri" panose="020F0502020204030204" pitchFamily="34" charset="0"/>
              </a:rPr>
              <a:t>a) be a legal person; and </a:t>
            </a:r>
          </a:p>
          <a:p>
            <a:r>
              <a:rPr lang="en-GB" sz="1800" b="0" i="0" u="none" strike="noStrike" baseline="0">
                <a:solidFill>
                  <a:srgbClr val="000000"/>
                </a:solidFill>
                <a:latin typeface="Calibri" panose="020F0502020204030204" pitchFamily="34" charset="0"/>
              </a:rPr>
              <a:t>b) be a local non-profit private entity or a foundation; and </a:t>
            </a:r>
          </a:p>
          <a:p>
            <a:r>
              <a:rPr lang="en-GB" sz="1800" b="0" i="0" u="none" strike="noStrike" baseline="0">
                <a:solidFill>
                  <a:srgbClr val="000000"/>
                </a:solidFill>
                <a:latin typeface="Calibri" panose="020F0502020204030204" pitchFamily="34" charset="0"/>
              </a:rPr>
              <a:t>c) be a Private Sector Umbrella Organization (PSUO); and </a:t>
            </a:r>
          </a:p>
          <a:p>
            <a:r>
              <a:rPr lang="en-GB" sz="1800" b="0" i="0" u="none" strike="noStrike" baseline="0">
                <a:solidFill>
                  <a:srgbClr val="000000"/>
                </a:solidFill>
                <a:latin typeface="Calibri" panose="020F0502020204030204" pitchFamily="34" charset="0"/>
              </a:rPr>
              <a:t>d) be established in Palestine; and </a:t>
            </a:r>
          </a:p>
          <a:p>
            <a:r>
              <a:rPr lang="en-GB" sz="1800" b="0" i="0" u="none" strike="noStrike" baseline="0">
                <a:solidFill>
                  <a:srgbClr val="000000"/>
                </a:solidFill>
                <a:latin typeface="Calibri" panose="020F0502020204030204" pitchFamily="34" charset="0"/>
              </a:rPr>
              <a:t>e) be directly responsible for the preparation and management of the action with the co-applicant(s) and not be acting as an intermediary; and </a:t>
            </a:r>
          </a:p>
          <a:p>
            <a:r>
              <a:rPr lang="en-GB" sz="1800" b="0" i="0" u="none" strike="noStrike" baseline="0">
                <a:solidFill>
                  <a:srgbClr val="000000"/>
                </a:solidFill>
                <a:latin typeface="Calibri" panose="020F0502020204030204" pitchFamily="34" charset="0"/>
              </a:rPr>
              <a:t>f) must have an active bank account for the past 24 months; and </a:t>
            </a:r>
          </a:p>
          <a:p>
            <a:r>
              <a:rPr lang="en-GB" sz="1800" b="0" i="0" u="none" strike="noStrike" baseline="0">
                <a:solidFill>
                  <a:srgbClr val="000000"/>
                </a:solidFill>
                <a:latin typeface="Calibri" panose="020F0502020204030204" pitchFamily="34" charset="0"/>
              </a:rPr>
              <a:t>g) must have audited financial statements (income statement and balance sheet) of the </a:t>
            </a:r>
            <a:r>
              <a:rPr lang="en-GB" sz="1800" b="1" i="0" u="none" strike="noStrike" baseline="0">
                <a:solidFill>
                  <a:srgbClr val="000000"/>
                </a:solidFill>
                <a:latin typeface="Calibri" panose="020F0502020204030204" pitchFamily="34" charset="0"/>
              </a:rPr>
              <a:t>last two </a:t>
            </a:r>
            <a:r>
              <a:rPr lang="en-GB" sz="1800" b="0" i="0" u="none" strike="noStrike" baseline="0">
                <a:solidFill>
                  <a:srgbClr val="000000"/>
                </a:solidFill>
                <a:latin typeface="Calibri" panose="020F0502020204030204" pitchFamily="34" charset="0"/>
              </a:rPr>
              <a:t>closed financial years </a:t>
            </a:r>
          </a:p>
          <a:p>
            <a:pPr marL="0" indent="0">
              <a:buNone/>
            </a:pPr>
            <a:endParaRPr lang="en-GB" sz="1800" b="0" i="0" u="none" strike="noStrike" baseline="0">
              <a:solidFill>
                <a:srgbClr val="000000"/>
              </a:solidFill>
              <a:latin typeface="Calibri" panose="020F0502020204030204" pitchFamily="34" charset="0"/>
            </a:endParaRPr>
          </a:p>
          <a:p>
            <a:pPr marL="0" indent="0">
              <a:buNone/>
            </a:pPr>
            <a:r>
              <a:rPr lang="en-GB" sz="1800" b="0" i="0" u="none" strike="noStrike" baseline="0">
                <a:solidFill>
                  <a:srgbClr val="000000"/>
                </a:solidFill>
                <a:latin typeface="Calibri" panose="020F0502020204030204" pitchFamily="34" charset="0"/>
              </a:rPr>
              <a:t>The applicant must act with at least and only </a:t>
            </a:r>
            <a:r>
              <a:rPr lang="en-GB" sz="1800" b="1" i="1" u="none" strike="noStrike" baseline="0">
                <a:solidFill>
                  <a:srgbClr val="000000"/>
                </a:solidFill>
                <a:latin typeface="Calibri" panose="020F0502020204030204" pitchFamily="34" charset="0"/>
              </a:rPr>
              <a:t>one co-applicant</a:t>
            </a:r>
            <a:endParaRPr lang="en-US"/>
          </a:p>
        </p:txBody>
      </p:sp>
    </p:spTree>
    <p:extLst>
      <p:ext uri="{BB962C8B-B14F-4D97-AF65-F5344CB8AC3E}">
        <p14:creationId xmlns:p14="http://schemas.microsoft.com/office/powerpoint/2010/main" val="25261792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4D391-1C0D-236C-EB11-04FA81E8B49D}"/>
              </a:ext>
            </a:extLst>
          </p:cNvPr>
          <p:cNvSpPr>
            <a:spLocks noGrp="1"/>
          </p:cNvSpPr>
          <p:nvPr>
            <p:ph type="title"/>
          </p:nvPr>
        </p:nvSpPr>
        <p:spPr/>
        <p:txBody>
          <a:bodyPr/>
          <a:lstStyle/>
          <a:p>
            <a:r>
              <a:rPr lang="en-GB"/>
              <a:t>The co-applicant</a:t>
            </a:r>
          </a:p>
        </p:txBody>
      </p:sp>
      <p:sp>
        <p:nvSpPr>
          <p:cNvPr id="3" name="Content Placeholder 2">
            <a:extLst>
              <a:ext uri="{FF2B5EF4-FFF2-40B4-BE49-F238E27FC236}">
                <a16:creationId xmlns:a16="http://schemas.microsoft.com/office/drawing/2014/main" id="{EB6D4E09-666F-36B9-4EA1-FE8CF9CFC571}"/>
              </a:ext>
            </a:extLst>
          </p:cNvPr>
          <p:cNvSpPr>
            <a:spLocks noGrp="1"/>
          </p:cNvSpPr>
          <p:nvPr>
            <p:ph idx="1"/>
          </p:nvPr>
        </p:nvSpPr>
        <p:spPr>
          <a:xfrm>
            <a:off x="1799302" y="1524000"/>
            <a:ext cx="9200392" cy="4652963"/>
          </a:xfrm>
        </p:spPr>
        <p:txBody>
          <a:bodyPr>
            <a:noAutofit/>
          </a:bodyPr>
          <a:lstStyle/>
          <a:p>
            <a:r>
              <a:rPr lang="en-GB" sz="1500" b="0" i="0" u="none" strike="noStrike" baseline="0">
                <a:solidFill>
                  <a:schemeClr val="tx1"/>
                </a:solidFill>
              </a:rPr>
              <a:t>The call for proposal must be submitted by two actors: </a:t>
            </a:r>
            <a:r>
              <a:rPr lang="en-GB" sz="1500" b="1" i="0" u="none" strike="noStrike" baseline="0">
                <a:solidFill>
                  <a:schemeClr val="tx1"/>
                </a:solidFill>
              </a:rPr>
              <a:t>one lead applicant </a:t>
            </a:r>
            <a:r>
              <a:rPr lang="en-GB" sz="1500" b="0" i="0" u="none" strike="noStrike" baseline="0">
                <a:solidFill>
                  <a:schemeClr val="tx1"/>
                </a:solidFill>
              </a:rPr>
              <a:t>who applies together with </a:t>
            </a:r>
            <a:r>
              <a:rPr lang="en-GB" sz="1500" b="1" i="0" u="none" strike="noStrike" baseline="0">
                <a:solidFill>
                  <a:schemeClr val="tx1"/>
                </a:solidFill>
              </a:rPr>
              <a:t>one selected training provider </a:t>
            </a:r>
            <a:r>
              <a:rPr lang="en-GB" sz="1500" b="0" i="0" u="none" strike="noStrike" baseline="0">
                <a:solidFill>
                  <a:schemeClr val="tx1"/>
                </a:solidFill>
              </a:rPr>
              <a:t>as co-applicant. </a:t>
            </a:r>
            <a:endParaRPr lang="ar-SA" sz="1500" b="0" i="0" u="none" strike="noStrike" baseline="0">
              <a:solidFill>
                <a:schemeClr val="tx1"/>
              </a:solidFill>
            </a:endParaRPr>
          </a:p>
          <a:p>
            <a:r>
              <a:rPr lang="en-GB" sz="1500" b="0" i="0" u="none" strike="noStrike" baseline="0">
                <a:solidFill>
                  <a:schemeClr val="tx1"/>
                </a:solidFill>
              </a:rPr>
              <a:t>The proposal can target only one geographical</a:t>
            </a:r>
          </a:p>
          <a:p>
            <a:r>
              <a:rPr lang="en-GB" sz="1500" b="0" i="0" u="none" strike="noStrike" baseline="0">
                <a:solidFill>
                  <a:schemeClr val="tx1"/>
                </a:solidFill>
              </a:rPr>
              <a:t>The co-applicant shall participate in specifying the implementation of the action, and the costs that they incur shall be eligible in the same way as those incurred by the applicant. </a:t>
            </a:r>
          </a:p>
          <a:p>
            <a:r>
              <a:rPr lang="en-GB" sz="1500" b="0" i="0" u="none" strike="noStrike" baseline="0">
                <a:solidFill>
                  <a:schemeClr val="tx1"/>
                </a:solidFill>
              </a:rPr>
              <a:t>The co-applicant must satisfy the admissibility criteria which apply to the applicant itself. </a:t>
            </a:r>
            <a:r>
              <a:rPr lang="ar-SA" sz="1500" b="0" i="0" u="none" strike="noStrike" baseline="0">
                <a:solidFill>
                  <a:schemeClr val="tx1"/>
                </a:solidFill>
              </a:rPr>
              <a:t> </a:t>
            </a:r>
            <a:r>
              <a:rPr lang="en-GB" sz="1500" b="0" i="0" u="none" strike="noStrike" baseline="0">
                <a:solidFill>
                  <a:schemeClr val="tx1"/>
                </a:solidFill>
              </a:rPr>
              <a:t>However, instead of the categories cited under “applicants” “(c), (f), (g)”, they must also belong to the following categories: </a:t>
            </a:r>
            <a:endParaRPr lang="ar-SA" sz="1500" b="0" i="0" u="none" strike="noStrike" baseline="0">
              <a:solidFill>
                <a:schemeClr val="tx1"/>
              </a:solidFill>
            </a:endParaRPr>
          </a:p>
          <a:p>
            <a:pPr lvl="1"/>
            <a:r>
              <a:rPr lang="en-GB" sz="1500" b="0" i="0" u="none" strike="noStrike" baseline="0">
                <a:solidFill>
                  <a:schemeClr val="tx1"/>
                </a:solidFill>
              </a:rPr>
              <a:t>A) be a legal person; and </a:t>
            </a:r>
          </a:p>
          <a:p>
            <a:pPr lvl="1"/>
            <a:r>
              <a:rPr lang="en-GB" sz="1500" b="0" i="0" u="none" strike="noStrike" baseline="0">
                <a:solidFill>
                  <a:schemeClr val="tx1"/>
                </a:solidFill>
              </a:rPr>
              <a:t>b) be a local non-profit private entity or a foundation; and </a:t>
            </a:r>
          </a:p>
          <a:p>
            <a:pPr lvl="1"/>
            <a:r>
              <a:rPr lang="en-GB" sz="1500" b="0" i="0" u="none" strike="noStrike" baseline="0">
                <a:solidFill>
                  <a:schemeClr val="tx1"/>
                </a:solidFill>
              </a:rPr>
              <a:t>d) be established in Palestine; and </a:t>
            </a:r>
          </a:p>
          <a:p>
            <a:pPr lvl="1"/>
            <a:r>
              <a:rPr lang="en-GB" sz="1500" b="0" i="0" u="none" strike="noStrike" baseline="0">
                <a:solidFill>
                  <a:schemeClr val="tx1"/>
                </a:solidFill>
              </a:rPr>
              <a:t>e) be directly responsible for the preparation and management of the action with the co-applicant(s) and not be acting as an intermediary; and </a:t>
            </a:r>
          </a:p>
          <a:p>
            <a:pPr lvl="1"/>
            <a:r>
              <a:rPr lang="en-GB" sz="1500" b="0" i="0" u="none" strike="noStrike" baseline="0">
                <a:solidFill>
                  <a:schemeClr val="tx1"/>
                </a:solidFill>
              </a:rPr>
              <a:t>h) The co-applicant must be a TVET provider, accredited by the Ministry of Labour </a:t>
            </a:r>
            <a:endParaRPr lang="ar-SA" sz="1500">
              <a:solidFill>
                <a:schemeClr val="tx1"/>
              </a:solidFill>
            </a:endParaRPr>
          </a:p>
          <a:p>
            <a:r>
              <a:rPr lang="en-GB" sz="1500" b="1" i="0" u="none" strike="noStrike" baseline="0">
                <a:solidFill>
                  <a:schemeClr val="tx1"/>
                </a:solidFill>
              </a:rPr>
              <a:t>The TVET provider can be a Vocational Training Centre (VTC) or non-profit training providers or NGO that has a TVET </a:t>
            </a:r>
            <a:r>
              <a:rPr lang="en-GB" sz="1500" b="1" i="0" u="none" strike="noStrike" baseline="0" err="1">
                <a:solidFill>
                  <a:schemeClr val="tx1"/>
                </a:solidFill>
              </a:rPr>
              <a:t>center</a:t>
            </a:r>
            <a:r>
              <a:rPr lang="en-GB" sz="1500" b="1" i="0" u="none" strike="noStrike" baseline="0">
                <a:solidFill>
                  <a:schemeClr val="tx1"/>
                </a:solidFill>
              </a:rPr>
              <a:t> accredited by the </a:t>
            </a:r>
            <a:r>
              <a:rPr lang="en-GB" sz="1500" b="1" i="0" u="none" strike="noStrike" baseline="0" err="1">
                <a:solidFill>
                  <a:schemeClr val="tx1"/>
                </a:solidFill>
              </a:rPr>
              <a:t>MoL.</a:t>
            </a:r>
            <a:r>
              <a:rPr lang="en-GB" sz="1500" b="1" i="0" u="none" strike="noStrike" baseline="0">
                <a:solidFill>
                  <a:schemeClr val="tx1"/>
                </a:solidFill>
              </a:rPr>
              <a:t>  </a:t>
            </a:r>
            <a:r>
              <a:rPr lang="en-GB" sz="1500" b="1" i="0" u="none" strike="noStrike" baseline="0">
                <a:solidFill>
                  <a:srgbClr val="FF0000"/>
                </a:solidFill>
              </a:rPr>
              <a:t>Please ensure to attach the accreditation of the </a:t>
            </a:r>
            <a:r>
              <a:rPr lang="en-GB" sz="1500" b="1" i="0" u="none" strike="noStrike" baseline="0" err="1">
                <a:solidFill>
                  <a:srgbClr val="FF0000"/>
                </a:solidFill>
              </a:rPr>
              <a:t>MoL.</a:t>
            </a:r>
            <a:endParaRPr lang="en-GB" sz="1500" b="1">
              <a:solidFill>
                <a:schemeClr val="tx1"/>
              </a:solidFill>
            </a:endParaRPr>
          </a:p>
          <a:p>
            <a:r>
              <a:rPr lang="en-GB" sz="1500" b="1">
                <a:solidFill>
                  <a:schemeClr val="tx1"/>
                </a:solidFill>
              </a:rPr>
              <a:t>The co-applicant must sign the declaration in part B, section 2.6 of the grant application file.</a:t>
            </a:r>
          </a:p>
          <a:p>
            <a:endParaRPr lang="en-GB" sz="1500">
              <a:solidFill>
                <a:schemeClr val="tx1"/>
              </a:solidFill>
            </a:endParaRPr>
          </a:p>
        </p:txBody>
      </p:sp>
    </p:spTree>
    <p:extLst>
      <p:ext uri="{BB962C8B-B14F-4D97-AF65-F5344CB8AC3E}">
        <p14:creationId xmlns:p14="http://schemas.microsoft.com/office/powerpoint/2010/main" val="324171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81A2E-D9D9-2CE5-AF9B-4D73EE51CEDA}"/>
              </a:ext>
            </a:extLst>
          </p:cNvPr>
          <p:cNvSpPr>
            <a:spLocks noGrp="1"/>
          </p:cNvSpPr>
          <p:nvPr>
            <p:ph type="title"/>
          </p:nvPr>
        </p:nvSpPr>
        <p:spPr/>
        <p:txBody>
          <a:bodyPr>
            <a:normAutofit/>
          </a:bodyPr>
          <a:lstStyle/>
          <a:p>
            <a:r>
              <a:rPr lang="en-GB" sz="3600"/>
              <a:t>Number of requests and Grant Agreements per applicant</a:t>
            </a:r>
          </a:p>
        </p:txBody>
      </p:sp>
      <p:sp>
        <p:nvSpPr>
          <p:cNvPr id="3" name="Content Placeholder 2">
            <a:extLst>
              <a:ext uri="{FF2B5EF4-FFF2-40B4-BE49-F238E27FC236}">
                <a16:creationId xmlns:a16="http://schemas.microsoft.com/office/drawing/2014/main" id="{3599A67E-3518-7BB5-F8BA-5ADA690A33D6}"/>
              </a:ext>
            </a:extLst>
          </p:cNvPr>
          <p:cNvSpPr>
            <a:spLocks noGrp="1"/>
          </p:cNvSpPr>
          <p:nvPr>
            <p:ph idx="1"/>
          </p:nvPr>
        </p:nvSpPr>
        <p:spPr>
          <a:xfrm>
            <a:off x="1799302" y="1825625"/>
            <a:ext cx="9836886" cy="4351338"/>
          </a:xfrm>
        </p:spPr>
        <p:txBody>
          <a:bodyPr>
            <a:normAutofit/>
          </a:bodyPr>
          <a:lstStyle/>
          <a:p>
            <a:pPr algn="l"/>
            <a:endParaRPr lang="en-GB" sz="1800" b="0" i="0" u="none" strike="noStrike" baseline="0">
              <a:solidFill>
                <a:srgbClr val="000000"/>
              </a:solidFill>
              <a:latin typeface="Calibri" panose="020F0502020204030204" pitchFamily="34" charset="0"/>
            </a:endParaRPr>
          </a:p>
          <a:p>
            <a:r>
              <a:rPr lang="en-GB" sz="1800" b="0" i="0" u="none" strike="noStrike" baseline="0">
                <a:solidFill>
                  <a:srgbClr val="000000"/>
                </a:solidFill>
                <a:latin typeface="Calibri" panose="020F0502020204030204" pitchFamily="34" charset="0"/>
              </a:rPr>
              <a:t>The lead applicant </a:t>
            </a:r>
            <a:r>
              <a:rPr lang="en-GB" sz="1800" b="1" i="0" u="none" strike="noStrike" baseline="0">
                <a:solidFill>
                  <a:srgbClr val="000000"/>
                </a:solidFill>
                <a:latin typeface="Calibri" panose="020F0502020204030204" pitchFamily="34" charset="0"/>
              </a:rPr>
              <a:t>may not </a:t>
            </a:r>
            <a:r>
              <a:rPr lang="en-GB" sz="1800" b="0" i="0" u="none" strike="noStrike" baseline="0">
                <a:solidFill>
                  <a:srgbClr val="000000"/>
                </a:solidFill>
                <a:latin typeface="Calibri" panose="020F0502020204030204" pitchFamily="34" charset="0"/>
              </a:rPr>
              <a:t>submit an application targeting multiple regions under this Call for proposals </a:t>
            </a:r>
          </a:p>
          <a:p>
            <a:r>
              <a:rPr lang="en-GB" sz="1800" b="0" i="0" u="none" strike="noStrike" baseline="0">
                <a:solidFill>
                  <a:srgbClr val="000000"/>
                </a:solidFill>
                <a:latin typeface="Calibri" panose="020F0502020204030204" pitchFamily="34" charset="0"/>
              </a:rPr>
              <a:t>The lead applicant </a:t>
            </a:r>
            <a:r>
              <a:rPr lang="en-GB" sz="1800" b="1" i="0" u="none" strike="noStrike" baseline="0">
                <a:solidFill>
                  <a:srgbClr val="000000"/>
                </a:solidFill>
                <a:latin typeface="Calibri" panose="020F0502020204030204" pitchFamily="34" charset="0"/>
              </a:rPr>
              <a:t>may not </a:t>
            </a:r>
            <a:r>
              <a:rPr lang="en-GB" sz="1800" b="0" i="0" u="none" strike="noStrike" baseline="0">
                <a:solidFill>
                  <a:srgbClr val="000000"/>
                </a:solidFill>
                <a:latin typeface="Calibri" panose="020F0502020204030204" pitchFamily="34" charset="0"/>
              </a:rPr>
              <a:t>submit more than one application under this Call for Proposals </a:t>
            </a:r>
          </a:p>
          <a:p>
            <a:r>
              <a:rPr lang="en-GB" sz="1800" b="0" i="0" u="none" strike="noStrike" baseline="0">
                <a:solidFill>
                  <a:srgbClr val="000000"/>
                </a:solidFill>
                <a:latin typeface="Calibri" panose="020F0502020204030204" pitchFamily="34" charset="0"/>
              </a:rPr>
              <a:t>The lead applicant </a:t>
            </a:r>
            <a:r>
              <a:rPr lang="en-GB" sz="1800" b="1" i="0" u="none" strike="noStrike" baseline="0">
                <a:solidFill>
                  <a:srgbClr val="000000"/>
                </a:solidFill>
                <a:latin typeface="Calibri" panose="020F0502020204030204" pitchFamily="34" charset="0"/>
              </a:rPr>
              <a:t>may not</a:t>
            </a:r>
            <a:r>
              <a:rPr lang="en-GB" sz="1800" b="0" i="0" u="none" strike="noStrike" baseline="0">
                <a:solidFill>
                  <a:srgbClr val="000000"/>
                </a:solidFill>
                <a:latin typeface="Calibri" panose="020F0502020204030204" pitchFamily="34" charset="0"/>
              </a:rPr>
              <a:t> be awarded more than one Grant Agreement under this Call for proposals </a:t>
            </a:r>
          </a:p>
          <a:p>
            <a:r>
              <a:rPr lang="en-GB" sz="1800" b="0" i="0" u="none" strike="noStrike" baseline="0">
                <a:solidFill>
                  <a:srgbClr val="000000"/>
                </a:solidFill>
                <a:latin typeface="Calibri" panose="020F0502020204030204" pitchFamily="34" charset="0"/>
              </a:rPr>
              <a:t>The lead applicant </a:t>
            </a:r>
            <a:r>
              <a:rPr lang="en-GB" sz="1800" b="1" i="0" u="none" strike="noStrike" baseline="0">
                <a:solidFill>
                  <a:srgbClr val="000000"/>
                </a:solidFill>
                <a:latin typeface="Calibri" panose="020F0502020204030204" pitchFamily="34" charset="0"/>
              </a:rPr>
              <a:t>may not </a:t>
            </a:r>
            <a:r>
              <a:rPr lang="en-GB" sz="1800" b="0" i="0" u="none" strike="noStrike" baseline="0">
                <a:solidFill>
                  <a:srgbClr val="000000"/>
                </a:solidFill>
                <a:latin typeface="Calibri" panose="020F0502020204030204" pitchFamily="34" charset="0"/>
              </a:rPr>
              <a:t>be at the same time a co-applicant in another application </a:t>
            </a:r>
          </a:p>
          <a:p>
            <a:r>
              <a:rPr lang="en-GB" sz="1800" b="0" i="0" u="none" strike="noStrike" baseline="0">
                <a:solidFill>
                  <a:srgbClr val="000000"/>
                </a:solidFill>
                <a:latin typeface="Calibri" panose="020F0502020204030204" pitchFamily="34" charset="0"/>
              </a:rPr>
              <a:t>A co-applicant </a:t>
            </a:r>
            <a:r>
              <a:rPr lang="en-GB" sz="1800" b="1" i="0" u="none" strike="noStrike" baseline="0">
                <a:solidFill>
                  <a:srgbClr val="000000"/>
                </a:solidFill>
                <a:latin typeface="Calibri" panose="020F0502020204030204" pitchFamily="34" charset="0"/>
              </a:rPr>
              <a:t>may</a:t>
            </a:r>
            <a:r>
              <a:rPr lang="en-GB" sz="1800" b="0" i="0" u="none" strike="noStrike" baseline="0">
                <a:solidFill>
                  <a:srgbClr val="000000"/>
                </a:solidFill>
                <a:latin typeface="Calibri" panose="020F0502020204030204" pitchFamily="34" charset="0"/>
              </a:rPr>
              <a:t> be co-applicant in more than one application under this Call for proposals </a:t>
            </a:r>
          </a:p>
          <a:p>
            <a:r>
              <a:rPr lang="en-GB" sz="1800" b="0" i="0" u="none" strike="noStrike" baseline="0">
                <a:solidFill>
                  <a:srgbClr val="000000"/>
                </a:solidFill>
                <a:latin typeface="Calibri" panose="020F0502020204030204" pitchFamily="34" charset="0"/>
              </a:rPr>
              <a:t>A co-applicant </a:t>
            </a:r>
            <a:r>
              <a:rPr lang="en-GB" sz="1800" b="1" i="0" u="none" strike="noStrike" baseline="0">
                <a:solidFill>
                  <a:srgbClr val="000000"/>
                </a:solidFill>
                <a:latin typeface="Calibri" panose="020F0502020204030204" pitchFamily="34" charset="0"/>
              </a:rPr>
              <a:t>may</a:t>
            </a:r>
            <a:r>
              <a:rPr lang="en-GB" sz="1800" b="0" i="0" u="none" strike="noStrike" baseline="0">
                <a:solidFill>
                  <a:srgbClr val="000000"/>
                </a:solidFill>
                <a:latin typeface="Calibri" panose="020F0502020204030204" pitchFamily="34" charset="0"/>
              </a:rPr>
              <a:t> be awarded more than one Grant Agreement(s) per geographical area under this Call for Proposals. </a:t>
            </a:r>
          </a:p>
        </p:txBody>
      </p:sp>
    </p:spTree>
    <p:extLst>
      <p:ext uri="{BB962C8B-B14F-4D97-AF65-F5344CB8AC3E}">
        <p14:creationId xmlns:p14="http://schemas.microsoft.com/office/powerpoint/2010/main" val="1503202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8D27D-6793-4A75-BAA8-680875A3F4D6}"/>
              </a:ext>
            </a:extLst>
          </p:cNvPr>
          <p:cNvSpPr>
            <a:spLocks noGrp="1"/>
          </p:cNvSpPr>
          <p:nvPr>
            <p:ph type="title"/>
          </p:nvPr>
        </p:nvSpPr>
        <p:spPr/>
        <p:txBody>
          <a:bodyPr/>
          <a:lstStyle/>
          <a:p>
            <a:r>
              <a:rPr lang="en-US"/>
              <a:t>Agenda	</a:t>
            </a:r>
          </a:p>
        </p:txBody>
      </p:sp>
      <p:sp>
        <p:nvSpPr>
          <p:cNvPr id="3" name="Content Placeholder 2">
            <a:extLst>
              <a:ext uri="{FF2B5EF4-FFF2-40B4-BE49-F238E27FC236}">
                <a16:creationId xmlns:a16="http://schemas.microsoft.com/office/drawing/2014/main" id="{25678A8C-8CE0-4E88-8CAC-1C6DB58F2630}"/>
              </a:ext>
            </a:extLst>
          </p:cNvPr>
          <p:cNvSpPr>
            <a:spLocks noGrp="1"/>
          </p:cNvSpPr>
          <p:nvPr>
            <p:ph idx="1"/>
          </p:nvPr>
        </p:nvSpPr>
        <p:spPr/>
        <p:txBody>
          <a:bodyPr vert="horz" lIns="91440" tIns="45720" rIns="91440" bIns="45720" rtlCol="0" anchor="t">
            <a:normAutofit/>
          </a:bodyPr>
          <a:lstStyle/>
          <a:p>
            <a:pPr marL="267970" indent="-267970"/>
            <a:r>
              <a:rPr lang="en-US"/>
              <a:t>Introduction</a:t>
            </a:r>
            <a:endParaRPr lang="nl-NL"/>
          </a:p>
          <a:p>
            <a:pPr marL="267970" indent="-267970"/>
            <a:r>
              <a:rPr lang="en-US"/>
              <a:t>Background: Youth Economic Empowerment Palestine</a:t>
            </a:r>
            <a:endParaRPr lang="en-US">
              <a:cs typeface="Calibri" panose="020F0502020204030204"/>
            </a:endParaRPr>
          </a:p>
          <a:p>
            <a:pPr marL="267970" indent="-267970"/>
            <a:r>
              <a:rPr lang="en-US"/>
              <a:t>Call for proposals</a:t>
            </a:r>
          </a:p>
          <a:p>
            <a:pPr marL="703262" lvl="1" indent="-342900"/>
            <a:r>
              <a:rPr lang="en-US"/>
              <a:t> Objectives and Expected results</a:t>
            </a:r>
          </a:p>
          <a:p>
            <a:pPr marL="703262" lvl="1" indent="-342900"/>
            <a:r>
              <a:rPr lang="en-US"/>
              <a:t> Budget</a:t>
            </a:r>
          </a:p>
          <a:p>
            <a:pPr marL="703262" lvl="1" indent="-342900"/>
            <a:r>
              <a:rPr lang="en-US">
                <a:cs typeface="Calibri" panose="020F0502020204030204"/>
              </a:rPr>
              <a:t> Admissibility criteria</a:t>
            </a:r>
          </a:p>
          <a:p>
            <a:pPr marL="267970" indent="-267970"/>
            <a:r>
              <a:rPr lang="en-US"/>
              <a:t>Application</a:t>
            </a:r>
            <a:endParaRPr lang="en-US">
              <a:cs typeface="Calibri" panose="020F0502020204030204"/>
            </a:endParaRPr>
          </a:p>
          <a:p>
            <a:pPr marL="267970" indent="-267970"/>
            <a:r>
              <a:rPr lang="en-US"/>
              <a:t>Questions and answers</a:t>
            </a:r>
            <a:endParaRPr lang="en-US">
              <a:cs typeface="Calibri" panose="020F0502020204030204"/>
            </a:endParaRPr>
          </a:p>
        </p:txBody>
      </p:sp>
      <p:sp>
        <p:nvSpPr>
          <p:cNvPr id="5" name="TextBox 4">
            <a:extLst>
              <a:ext uri="{FF2B5EF4-FFF2-40B4-BE49-F238E27FC236}">
                <a16:creationId xmlns:a16="http://schemas.microsoft.com/office/drawing/2014/main" id="{F145BCD6-DAFF-3C09-B93A-64F513A87428}"/>
              </a:ext>
            </a:extLst>
          </p:cNvPr>
          <p:cNvSpPr txBox="1"/>
          <p:nvPr/>
        </p:nvSpPr>
        <p:spPr>
          <a:xfrm>
            <a:off x="2453461" y="5837274"/>
            <a:ext cx="6743701" cy="369332"/>
          </a:xfrm>
          <a:prstGeom prst="rect">
            <a:avLst/>
          </a:prstGeom>
          <a:solidFill>
            <a:schemeClr val="accent2"/>
          </a:solidFill>
        </p:spPr>
        <p:txBody>
          <a:bodyPr wrap="square">
            <a:spAutoFit/>
          </a:bodyPr>
          <a:lstStyle/>
          <a:p>
            <a:pPr algn="ctr"/>
            <a:r>
              <a:rPr lang="en-GB" b="1"/>
              <a:t>The session is recorded for internal purposes</a:t>
            </a:r>
          </a:p>
        </p:txBody>
      </p:sp>
    </p:spTree>
    <p:extLst>
      <p:ext uri="{BB962C8B-B14F-4D97-AF65-F5344CB8AC3E}">
        <p14:creationId xmlns:p14="http://schemas.microsoft.com/office/powerpoint/2010/main" val="21886930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56F90-DC78-9E1D-95D6-FCA996106413}"/>
              </a:ext>
            </a:extLst>
          </p:cNvPr>
          <p:cNvSpPr>
            <a:spLocks noGrp="1"/>
          </p:cNvSpPr>
          <p:nvPr>
            <p:ph type="title"/>
          </p:nvPr>
        </p:nvSpPr>
        <p:spPr/>
        <p:txBody>
          <a:bodyPr/>
          <a:lstStyle/>
          <a:p>
            <a:r>
              <a:rPr lang="en-US"/>
              <a:t>Type of activities </a:t>
            </a:r>
          </a:p>
        </p:txBody>
      </p:sp>
      <p:sp>
        <p:nvSpPr>
          <p:cNvPr id="3" name="Content Placeholder 2">
            <a:extLst>
              <a:ext uri="{FF2B5EF4-FFF2-40B4-BE49-F238E27FC236}">
                <a16:creationId xmlns:a16="http://schemas.microsoft.com/office/drawing/2014/main" id="{F995B2A2-0A5A-4BB2-606C-3EDCED275166}"/>
              </a:ext>
            </a:extLst>
          </p:cNvPr>
          <p:cNvSpPr>
            <a:spLocks noGrp="1"/>
          </p:cNvSpPr>
          <p:nvPr>
            <p:ph idx="1"/>
          </p:nvPr>
        </p:nvSpPr>
        <p:spPr>
          <a:xfrm>
            <a:off x="1799302" y="1458071"/>
            <a:ext cx="9738274" cy="4351338"/>
          </a:xfrm>
        </p:spPr>
        <p:txBody>
          <a:bodyPr>
            <a:noAutofit/>
          </a:bodyPr>
          <a:lstStyle/>
          <a:p>
            <a:pPr algn="l"/>
            <a:r>
              <a:rPr lang="en-GB" sz="1400" b="1">
                <a:solidFill>
                  <a:schemeClr val="tx1"/>
                </a:solidFill>
                <a:effectLst/>
                <a:ea typeface="Georgia" panose="02040502050405020303" pitchFamily="18" charset="0"/>
                <a:cs typeface="Georgia" panose="02040502050405020303" pitchFamily="18" charset="0"/>
              </a:rPr>
              <a:t>Outreach and awareness activities</a:t>
            </a:r>
            <a:r>
              <a:rPr lang="en-GB" sz="1400" b="1">
                <a:solidFill>
                  <a:schemeClr val="tx1"/>
                </a:solidFill>
                <a:ea typeface="Georgia" panose="02040502050405020303" pitchFamily="18" charset="0"/>
                <a:cs typeface="Georgia" panose="02040502050405020303" pitchFamily="18" charset="0"/>
              </a:rPr>
              <a:t>: </a:t>
            </a:r>
            <a:endParaRPr lang="en-GB" sz="1400" b="0" i="0" u="none" strike="noStrike" baseline="0">
              <a:solidFill>
                <a:schemeClr val="tx1"/>
              </a:solidFill>
            </a:endParaRPr>
          </a:p>
          <a:p>
            <a:pPr lvl="1"/>
            <a:r>
              <a:rPr lang="en-GB" sz="1400" b="0" i="0" u="none" strike="noStrike" baseline="0">
                <a:solidFill>
                  <a:schemeClr val="tx1"/>
                </a:solidFill>
              </a:rPr>
              <a:t>The applicant and its partnering VTC shall mobilise targeted unemployed and employed youth to participate in the training opportunities through outreach and awareness. </a:t>
            </a:r>
          </a:p>
          <a:p>
            <a:r>
              <a:rPr lang="en-GB" sz="1400" b="1">
                <a:solidFill>
                  <a:schemeClr val="tx1"/>
                </a:solidFill>
              </a:rPr>
              <a:t>Curricula development or upgrading, and Training of Trainers </a:t>
            </a:r>
            <a:r>
              <a:rPr lang="en-GB" sz="1400">
                <a:solidFill>
                  <a:schemeClr val="tx1"/>
                </a:solidFill>
              </a:rPr>
              <a:t>on the curricula, need to be budgeted by the grantees if needed. </a:t>
            </a:r>
            <a:endParaRPr lang="en-GB" sz="1400" b="0" i="0" u="none" strike="noStrike" baseline="0">
              <a:solidFill>
                <a:srgbClr val="000000"/>
              </a:solidFill>
            </a:endParaRPr>
          </a:p>
          <a:p>
            <a:r>
              <a:rPr lang="en-GB" sz="1400" b="1" i="0" u="none" strike="noStrike" baseline="0">
                <a:solidFill>
                  <a:srgbClr val="000000"/>
                </a:solidFill>
              </a:rPr>
              <a:t>Assessment, certification and accreditation</a:t>
            </a:r>
            <a:r>
              <a:rPr lang="en-GB" sz="1400" b="0" i="0" u="none" strike="noStrike" baseline="0">
                <a:solidFill>
                  <a:srgbClr val="000000"/>
                </a:solidFill>
              </a:rPr>
              <a:t>: As the accreditation of training programmes of this nature fall under the responsibility of the </a:t>
            </a:r>
            <a:r>
              <a:rPr lang="en-GB" sz="1400" b="0" i="0" u="none" strike="noStrike" baseline="0" err="1">
                <a:solidFill>
                  <a:srgbClr val="000000"/>
                </a:solidFill>
              </a:rPr>
              <a:t>MoL</a:t>
            </a:r>
            <a:r>
              <a:rPr lang="en-GB" sz="1400" b="0" i="0" u="none" strike="noStrike" baseline="0">
                <a:solidFill>
                  <a:srgbClr val="000000"/>
                </a:solidFill>
              </a:rPr>
              <a:t>, the </a:t>
            </a:r>
            <a:r>
              <a:rPr lang="en-GB" sz="1400" b="0" i="0" u="none" strike="noStrike" baseline="0" err="1">
                <a:solidFill>
                  <a:srgbClr val="000000"/>
                </a:solidFill>
              </a:rPr>
              <a:t>MoL</a:t>
            </a:r>
            <a:r>
              <a:rPr lang="en-GB" sz="1400" b="0" i="0" u="none" strike="noStrike" baseline="0">
                <a:solidFill>
                  <a:srgbClr val="000000"/>
                </a:solidFill>
              </a:rPr>
              <a:t> TVET Directorate or equivalent should be mobilized to provide licensing, if relevant and possible for the training involved. </a:t>
            </a:r>
            <a:endParaRPr lang="en-GB" sz="1400" b="0" i="0" u="none" strike="noStrike" baseline="0">
              <a:solidFill>
                <a:schemeClr val="tx1"/>
              </a:solidFill>
            </a:endParaRPr>
          </a:p>
          <a:p>
            <a:pPr marL="0" marR="0" lvl="0" indent="0" algn="just" rtl="0">
              <a:spcBef>
                <a:spcPts val="0"/>
              </a:spcBef>
              <a:spcAft>
                <a:spcPts val="0"/>
              </a:spcAft>
              <a:buNone/>
            </a:pPr>
            <a:endParaRPr lang="en-GB" sz="1400" b="1">
              <a:solidFill>
                <a:schemeClr val="tx1"/>
              </a:solidFill>
              <a:ea typeface="Georgia" panose="02040502050405020303" pitchFamily="18" charset="0"/>
              <a:cs typeface="Georgia" panose="02040502050405020303" pitchFamily="18" charset="0"/>
            </a:endParaRPr>
          </a:p>
          <a:p>
            <a:pPr marR="0" lvl="0" algn="just" rtl="0">
              <a:spcBef>
                <a:spcPts val="0"/>
              </a:spcBef>
              <a:spcAft>
                <a:spcPts val="0"/>
              </a:spcAft>
              <a:buFont typeface="Wingdings" panose="05000000000000000000" pitchFamily="2" charset="2"/>
              <a:buChar char="§"/>
            </a:pPr>
            <a:r>
              <a:rPr lang="en-GB" sz="1400" b="1">
                <a:solidFill>
                  <a:schemeClr val="tx1"/>
                </a:solidFill>
                <a:effectLst/>
                <a:ea typeface="Georgia" panose="02040502050405020303" pitchFamily="18" charset="0"/>
                <a:cs typeface="Georgia" panose="02040502050405020303" pitchFamily="18" charset="0"/>
              </a:rPr>
              <a:t>Implementation of short-term TVET up- and reskilling training programmes </a:t>
            </a:r>
            <a:endParaRPr lang="en-GB" sz="1400" b="0" i="0" u="none" strike="noStrike" baseline="0">
              <a:solidFill>
                <a:schemeClr val="tx1"/>
              </a:solidFill>
            </a:endParaRPr>
          </a:p>
          <a:p>
            <a:pPr lvl="1"/>
            <a:r>
              <a:rPr lang="en-GB" sz="1400" b="0" i="0" u="none" strike="noStrike" baseline="0">
                <a:solidFill>
                  <a:schemeClr val="tx1"/>
                </a:solidFill>
              </a:rPr>
              <a:t>The training programme for all selected participants should start with the </a:t>
            </a:r>
            <a:r>
              <a:rPr lang="en-GB" sz="1400" b="1" i="0" u="none" strike="noStrike" baseline="0">
                <a:solidFill>
                  <a:schemeClr val="tx1"/>
                </a:solidFill>
              </a:rPr>
              <a:t>21st Century Skills training. </a:t>
            </a:r>
            <a:r>
              <a:rPr lang="en-GB" sz="1400" b="0" i="0" u="none" strike="noStrike" baseline="0">
                <a:solidFill>
                  <a:schemeClr val="tx1"/>
                </a:solidFill>
              </a:rPr>
              <a:t>This training must be delivered for selected beneficiaries/ youth in cooperation with </a:t>
            </a:r>
            <a:r>
              <a:rPr lang="en-GB" sz="1400" b="0" i="0" u="none" strike="noStrike" baseline="0" err="1">
                <a:solidFill>
                  <a:schemeClr val="tx1"/>
                </a:solidFill>
              </a:rPr>
              <a:t>Enabel</a:t>
            </a:r>
            <a:r>
              <a:rPr lang="en-GB" sz="1400" b="0" i="0" u="none" strike="noStrike" baseline="0">
                <a:solidFill>
                  <a:schemeClr val="tx1"/>
                </a:solidFill>
              </a:rPr>
              <a:t> supported innovation hubs (Annex U)</a:t>
            </a:r>
          </a:p>
          <a:p>
            <a:pPr lvl="1"/>
            <a:r>
              <a:rPr lang="en-GB" sz="1400" b="0" i="0" u="none" strike="noStrike" baseline="0">
                <a:solidFill>
                  <a:schemeClr val="tx1"/>
                </a:solidFill>
              </a:rPr>
              <a:t>Selected youth will consequently access short-term technical training programmes of </a:t>
            </a:r>
            <a:r>
              <a:rPr lang="en-GB" sz="1400" b="1" i="0" u="none" strike="noStrike" baseline="0">
                <a:solidFill>
                  <a:schemeClr val="tx1"/>
                </a:solidFill>
              </a:rPr>
              <a:t>30 to 70 hours </a:t>
            </a:r>
            <a:r>
              <a:rPr lang="en-GB" sz="1400" b="0" i="0" u="none" strike="noStrike" baseline="0">
                <a:solidFill>
                  <a:schemeClr val="tx1"/>
                </a:solidFill>
              </a:rPr>
              <a:t>in the technical and vocational areas identified based on labour market needs with 15-20 trainees per group. The training should be organized by those VTCs that have expertise in delivering the training content. </a:t>
            </a:r>
          </a:p>
          <a:p>
            <a:pPr lvl="1"/>
            <a:r>
              <a:rPr lang="en-GB" sz="1400" b="0" i="0" u="none" strike="noStrike" baseline="0">
                <a:solidFill>
                  <a:schemeClr val="tx1"/>
                </a:solidFill>
              </a:rPr>
              <a:t>Propose a number of graduates enrolled in the programme that is realistic and has an acceptable cost-ratio per graduate.</a:t>
            </a:r>
          </a:p>
          <a:p>
            <a:pPr lvl="1"/>
            <a:r>
              <a:rPr lang="en-GB" sz="1400" b="0" i="0" u="none" strike="noStrike" baseline="0">
                <a:solidFill>
                  <a:schemeClr val="tx1"/>
                </a:solidFill>
              </a:rPr>
              <a:t>Employed trainees (upskilling) can do their employer-based training with their own employer, if possible.</a:t>
            </a:r>
          </a:p>
          <a:p>
            <a:pPr lvl="1"/>
            <a:r>
              <a:rPr lang="en-GB" sz="1400" b="0" i="0" u="none" strike="noStrike" baseline="0">
                <a:solidFill>
                  <a:schemeClr val="tx1"/>
                </a:solidFill>
              </a:rPr>
              <a:t>Training on decent work should be included for all trainees and employers.</a:t>
            </a:r>
          </a:p>
          <a:p>
            <a:pPr lvl="1"/>
            <a:r>
              <a:rPr lang="en-GB" sz="1400" b="0" i="0" u="none" strike="noStrike" baseline="0">
                <a:solidFill>
                  <a:schemeClr val="tx1"/>
                </a:solidFill>
              </a:rPr>
              <a:t>Training on Occupational Health and Safety should be provided depending on the proposed sector.</a:t>
            </a:r>
          </a:p>
          <a:p>
            <a:endParaRPr lang="en-US" sz="1400">
              <a:solidFill>
                <a:schemeClr val="tx1"/>
              </a:solidFill>
            </a:endParaRPr>
          </a:p>
        </p:txBody>
      </p:sp>
    </p:spTree>
    <p:extLst>
      <p:ext uri="{BB962C8B-B14F-4D97-AF65-F5344CB8AC3E}">
        <p14:creationId xmlns:p14="http://schemas.microsoft.com/office/powerpoint/2010/main" val="14399022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7623A-796C-C64E-F37D-49B60E6BD426}"/>
              </a:ext>
            </a:extLst>
          </p:cNvPr>
          <p:cNvSpPr>
            <a:spLocks noGrp="1"/>
          </p:cNvSpPr>
          <p:nvPr>
            <p:ph type="title"/>
          </p:nvPr>
        </p:nvSpPr>
        <p:spPr/>
        <p:txBody>
          <a:bodyPr/>
          <a:lstStyle/>
          <a:p>
            <a:r>
              <a:rPr lang="en-US"/>
              <a:t>How </a:t>
            </a:r>
            <a:endParaRPr lang="en-GB"/>
          </a:p>
        </p:txBody>
      </p:sp>
      <p:sp>
        <p:nvSpPr>
          <p:cNvPr id="3" name="Content Placeholder 2">
            <a:extLst>
              <a:ext uri="{FF2B5EF4-FFF2-40B4-BE49-F238E27FC236}">
                <a16:creationId xmlns:a16="http://schemas.microsoft.com/office/drawing/2014/main" id="{9D556E7D-1004-AF1F-FF33-E0B4609D3FEC}"/>
              </a:ext>
            </a:extLst>
          </p:cNvPr>
          <p:cNvSpPr>
            <a:spLocks noGrp="1"/>
          </p:cNvSpPr>
          <p:nvPr>
            <p:ph idx="1"/>
          </p:nvPr>
        </p:nvSpPr>
        <p:spPr>
          <a:xfrm>
            <a:off x="1517301" y="1574878"/>
            <a:ext cx="9636369" cy="4725438"/>
          </a:xfrm>
        </p:spPr>
        <p:txBody>
          <a:bodyPr>
            <a:normAutofit lnSpcReduction="10000"/>
          </a:bodyPr>
          <a:lstStyle/>
          <a:p>
            <a:r>
              <a:rPr lang="en-GB" sz="1800" b="0" i="0" u="none" strike="noStrike" baseline="0">
                <a:solidFill>
                  <a:srgbClr val="000000"/>
                </a:solidFill>
                <a:latin typeface="Calibri" panose="020F0502020204030204" pitchFamily="34" charset="0"/>
              </a:rPr>
              <a:t>Ensuring competent coaches and trainers for the different types of training, coaching and follow-up - with experience in working with vulnerable groups - is essential. </a:t>
            </a:r>
          </a:p>
          <a:p>
            <a:r>
              <a:rPr lang="en-GB" sz="1800" b="0" i="0" u="none" strike="noStrike" baseline="0">
                <a:solidFill>
                  <a:srgbClr val="000000"/>
                </a:solidFill>
                <a:latin typeface="Calibri" panose="020F0502020204030204" pitchFamily="34" charset="0"/>
              </a:rPr>
              <a:t>Specific services supporting social inclusion and equitable access (i.e. services responding to specific needs of vulnerable graduates such as additional transportation arrangements, flexible working hours, day care services for young mothers, specialized counselling or psychosocial support preventing/mitigating the risk of drop-out, community sensitization, accessibility…). </a:t>
            </a:r>
          </a:p>
          <a:p>
            <a:r>
              <a:rPr lang="en-GB" sz="1800" b="0" i="0" u="none" strike="noStrike" baseline="0">
                <a:solidFill>
                  <a:srgbClr val="000000"/>
                </a:solidFill>
                <a:latin typeface="Calibri" panose="020F0502020204030204" pitchFamily="34" charset="0"/>
              </a:rPr>
              <a:t>Ensuring a meaningful participation of the private sector in all stages (identification, design, implementation and assessment) of the training programme. </a:t>
            </a:r>
          </a:p>
          <a:p>
            <a:r>
              <a:rPr lang="en-GB" sz="1800" b="0" i="0" u="none" strike="noStrike" baseline="0">
                <a:solidFill>
                  <a:srgbClr val="000000"/>
                </a:solidFill>
                <a:latin typeface="Calibri" panose="020F0502020204030204" pitchFamily="34" charset="0"/>
              </a:rPr>
              <a:t>Provision of insurance against accidents and work-related injuries for graduates and on-the-job trainers and coaches, provision of protective wear, Occupational Health and Safety trainings, knowledge of decent work concept, equipment and other measures adhering to the national standards. </a:t>
            </a:r>
          </a:p>
          <a:p>
            <a:r>
              <a:rPr lang="en-GB" sz="1800" b="0" i="0" u="none" strike="noStrike" baseline="0">
                <a:solidFill>
                  <a:srgbClr val="000000"/>
                </a:solidFill>
                <a:latin typeface="Calibri" panose="020F0502020204030204" pitchFamily="34" charset="0"/>
              </a:rPr>
              <a:t>Regular overarching monitoring of the quality and progress of the different parts of the training programmes, as well as of the satisfaction of the trainees, employers and other stakeholders. Develop evaluation tools and plan to support this process. </a:t>
            </a:r>
          </a:p>
          <a:p>
            <a:r>
              <a:rPr lang="en-GB" sz="1800" b="0" i="0" u="none" strike="noStrike" baseline="0">
                <a:solidFill>
                  <a:srgbClr val="000000"/>
                </a:solidFill>
                <a:latin typeface="Calibri" panose="020F0502020204030204" pitchFamily="34" charset="0"/>
              </a:rPr>
              <a:t>Demonstrate the </a:t>
            </a:r>
            <a:r>
              <a:rPr lang="en-GB" sz="1800" b="1" i="0" u="none" strike="noStrike" baseline="0">
                <a:solidFill>
                  <a:srgbClr val="000000"/>
                </a:solidFill>
                <a:latin typeface="Calibri" panose="020F0502020204030204" pitchFamily="34" charset="0"/>
              </a:rPr>
              <a:t>capacity </a:t>
            </a:r>
            <a:r>
              <a:rPr lang="en-GB" sz="1800" b="0" i="0" u="none" strike="noStrike" baseline="0">
                <a:solidFill>
                  <a:srgbClr val="000000"/>
                </a:solidFill>
                <a:latin typeface="Calibri" panose="020F0502020204030204" pitchFamily="34" charset="0"/>
              </a:rPr>
              <a:t>of the PSUO (and VTC) to </a:t>
            </a:r>
            <a:r>
              <a:rPr lang="en-GB" sz="1800" b="1" i="0" u="none" strike="noStrike" baseline="0">
                <a:solidFill>
                  <a:srgbClr val="000000"/>
                </a:solidFill>
                <a:latin typeface="Calibri" panose="020F0502020204030204" pitchFamily="34" charset="0"/>
              </a:rPr>
              <a:t>manage the up- and/or re-skilling trainings </a:t>
            </a:r>
            <a:r>
              <a:rPr lang="en-GB" sz="1800" b="0" i="0" u="none" strike="noStrike" baseline="0">
                <a:solidFill>
                  <a:srgbClr val="000000"/>
                </a:solidFill>
                <a:latin typeface="Calibri" panose="020F0502020204030204" pitchFamily="34" charset="0"/>
              </a:rPr>
              <a:t>(from selection to preparation, matching and actual implementation and coaching) </a:t>
            </a:r>
          </a:p>
          <a:p>
            <a:endParaRPr lang="en-GB"/>
          </a:p>
        </p:txBody>
      </p:sp>
    </p:spTree>
    <p:extLst>
      <p:ext uri="{BB962C8B-B14F-4D97-AF65-F5344CB8AC3E}">
        <p14:creationId xmlns:p14="http://schemas.microsoft.com/office/powerpoint/2010/main" val="37814078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055DA-82BC-1C72-1C81-2151DB5C2279}"/>
              </a:ext>
            </a:extLst>
          </p:cNvPr>
          <p:cNvSpPr>
            <a:spLocks noGrp="1"/>
          </p:cNvSpPr>
          <p:nvPr>
            <p:ph type="title"/>
          </p:nvPr>
        </p:nvSpPr>
        <p:spPr/>
        <p:txBody>
          <a:bodyPr/>
          <a:lstStyle/>
          <a:p>
            <a:r>
              <a:rPr lang="en-US"/>
              <a:t>And, </a:t>
            </a:r>
            <a:endParaRPr lang="en-GB"/>
          </a:p>
        </p:txBody>
      </p:sp>
      <p:sp>
        <p:nvSpPr>
          <p:cNvPr id="3" name="Content Placeholder 2">
            <a:extLst>
              <a:ext uri="{FF2B5EF4-FFF2-40B4-BE49-F238E27FC236}">
                <a16:creationId xmlns:a16="http://schemas.microsoft.com/office/drawing/2014/main" id="{6667BBEE-BEB3-C2A5-D0A6-3BAF0C23FDBB}"/>
              </a:ext>
            </a:extLst>
          </p:cNvPr>
          <p:cNvSpPr>
            <a:spLocks noGrp="1"/>
          </p:cNvSpPr>
          <p:nvPr>
            <p:ph idx="1"/>
          </p:nvPr>
        </p:nvSpPr>
        <p:spPr/>
        <p:txBody>
          <a:bodyPr/>
          <a:lstStyle/>
          <a:p>
            <a:pPr algn="l"/>
            <a:endParaRPr lang="en-GB" sz="1800" b="0" i="0" u="none" strike="noStrike" baseline="0">
              <a:solidFill>
                <a:srgbClr val="000000"/>
              </a:solidFill>
              <a:latin typeface="Calibri" panose="020F0502020204030204" pitchFamily="34" charset="0"/>
            </a:endParaRPr>
          </a:p>
          <a:p>
            <a:r>
              <a:rPr lang="en-GB" sz="1800" b="0" i="0" u="none" strike="noStrike" baseline="0">
                <a:solidFill>
                  <a:srgbClr val="000000"/>
                </a:solidFill>
                <a:latin typeface="Calibri" panose="020F0502020204030204" pitchFamily="34" charset="0"/>
              </a:rPr>
              <a:t>Integrate new technology and/or innovations within different fields, if relevant and possible. </a:t>
            </a:r>
          </a:p>
          <a:p>
            <a:r>
              <a:rPr lang="en-GB" sz="1800" b="0" i="0" u="none" strike="noStrike" baseline="0">
                <a:solidFill>
                  <a:srgbClr val="000000"/>
                </a:solidFill>
                <a:latin typeface="Calibri" panose="020F0502020204030204" pitchFamily="34" charset="0"/>
              </a:rPr>
              <a:t>Include digitization aspects if applicable. </a:t>
            </a:r>
            <a:r>
              <a:rPr lang="en-GB" sz="1800" b="1" i="0" u="none" strike="noStrike" baseline="0">
                <a:solidFill>
                  <a:srgbClr val="000000"/>
                </a:solidFill>
                <a:latin typeface="Calibri" panose="020F0502020204030204" pitchFamily="34" charset="0"/>
              </a:rPr>
              <a:t>We highly encourage targeting focused digital skills such as graphic design, quality assurance, facility planning, warehouse management among others that would enhance the performance of the private sector</a:t>
            </a:r>
            <a:r>
              <a:rPr lang="en-GB" sz="1800" b="0" i="0" u="none" strike="noStrike" baseline="0">
                <a:solidFill>
                  <a:srgbClr val="000000"/>
                </a:solidFill>
                <a:latin typeface="Calibri" panose="020F0502020204030204" pitchFamily="34" charset="0"/>
              </a:rPr>
              <a:t>. </a:t>
            </a:r>
          </a:p>
          <a:p>
            <a:r>
              <a:rPr lang="en-GB" sz="1800" b="0" i="0" u="none" strike="noStrike" baseline="0">
                <a:solidFill>
                  <a:srgbClr val="000000"/>
                </a:solidFill>
                <a:latin typeface="Calibri" panose="020F0502020204030204" pitchFamily="34" charset="0"/>
              </a:rPr>
              <a:t>Prioritize environmental jobs or green jobs if promising in the sector. </a:t>
            </a:r>
          </a:p>
          <a:p>
            <a:r>
              <a:rPr lang="en-GB" sz="1800" b="0" i="0" u="none" strike="noStrike" baseline="0">
                <a:solidFill>
                  <a:srgbClr val="000000"/>
                </a:solidFill>
                <a:latin typeface="Calibri" panose="020F0502020204030204" pitchFamily="34" charset="0"/>
              </a:rPr>
              <a:t>Detail the relevant and </a:t>
            </a:r>
            <a:r>
              <a:rPr lang="en-GB" sz="1800" b="1" i="0" u="none" strike="noStrike" baseline="0">
                <a:solidFill>
                  <a:srgbClr val="000000"/>
                </a:solidFill>
                <a:latin typeface="Calibri" panose="020F0502020204030204" pitchFamily="34" charset="0"/>
              </a:rPr>
              <a:t>fair selection of graduates </a:t>
            </a:r>
            <a:r>
              <a:rPr lang="en-GB" sz="1800" b="0" i="0" u="none" strike="noStrike" baseline="0">
                <a:solidFill>
                  <a:srgbClr val="000000"/>
                </a:solidFill>
                <a:latin typeface="Calibri" panose="020F0502020204030204" pitchFamily="34" charset="0"/>
              </a:rPr>
              <a:t>(targeting strategy) while ensuring meeting the vulnerability and age range </a:t>
            </a:r>
          </a:p>
          <a:p>
            <a:endParaRPr lang="en-GB" sz="1800" b="0" i="0" u="none" strike="noStrike" baseline="0">
              <a:solidFill>
                <a:srgbClr val="000000"/>
              </a:solidFill>
              <a:latin typeface="Calibri" panose="020F0502020204030204" pitchFamily="34" charset="0"/>
            </a:endParaRPr>
          </a:p>
          <a:p>
            <a:endParaRPr lang="en-GB"/>
          </a:p>
        </p:txBody>
      </p:sp>
      <p:sp>
        <p:nvSpPr>
          <p:cNvPr id="4" name="TextBox 3">
            <a:extLst>
              <a:ext uri="{FF2B5EF4-FFF2-40B4-BE49-F238E27FC236}">
                <a16:creationId xmlns:a16="http://schemas.microsoft.com/office/drawing/2014/main" id="{6BD58346-2BB3-1139-BA66-F32A43F32F7E}"/>
              </a:ext>
            </a:extLst>
          </p:cNvPr>
          <p:cNvSpPr txBox="1"/>
          <p:nvPr/>
        </p:nvSpPr>
        <p:spPr>
          <a:xfrm>
            <a:off x="1675097" y="5316181"/>
            <a:ext cx="8886197" cy="615553"/>
          </a:xfrm>
          <a:prstGeom prst="rect">
            <a:avLst/>
          </a:prstGeom>
          <a:solidFill>
            <a:srgbClr val="FFC000"/>
          </a:solidFill>
        </p:spPr>
        <p:txBody>
          <a:bodyPr wrap="square">
            <a:spAutoFit/>
          </a:bodyPr>
          <a:lstStyle/>
          <a:p>
            <a:r>
              <a:rPr lang="en-GB" sz="1600" b="1" i="0" u="none" strike="noStrike" baseline="0">
                <a:solidFill>
                  <a:srgbClr val="000000"/>
                </a:solidFill>
                <a:latin typeface="Calibri" panose="020F0502020204030204" pitchFamily="34" charset="0"/>
              </a:rPr>
              <a:t>Please refer to section 2.1.3 Admissible actions: for what actions may an application be submitted? of the applicants’ guideline and </a:t>
            </a:r>
            <a:r>
              <a:rPr lang="en-GB" sz="1800" b="1" i="0" u="none" strike="noStrike" baseline="0">
                <a:solidFill>
                  <a:srgbClr val="000000"/>
                </a:solidFill>
                <a:latin typeface="Calibri" panose="020F0502020204030204" pitchFamily="34" charset="0"/>
              </a:rPr>
              <a:t>Annex L </a:t>
            </a:r>
            <a:endParaRPr lang="en-GB" sz="1600"/>
          </a:p>
        </p:txBody>
      </p:sp>
    </p:spTree>
    <p:extLst>
      <p:ext uri="{BB962C8B-B14F-4D97-AF65-F5344CB8AC3E}">
        <p14:creationId xmlns:p14="http://schemas.microsoft.com/office/powerpoint/2010/main" val="12893341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1225F-2E33-4BBE-BF07-3D3A6858B9FA}"/>
              </a:ext>
            </a:extLst>
          </p:cNvPr>
          <p:cNvSpPr>
            <a:spLocks noGrp="1"/>
          </p:cNvSpPr>
          <p:nvPr>
            <p:ph type="title"/>
          </p:nvPr>
        </p:nvSpPr>
        <p:spPr>
          <a:xfrm>
            <a:off x="1777105" y="2766218"/>
            <a:ext cx="8637789" cy="1325563"/>
          </a:xfrm>
        </p:spPr>
        <p:txBody>
          <a:bodyPr/>
          <a:lstStyle/>
          <a:p>
            <a:pPr algn="ctr"/>
            <a:r>
              <a:rPr lang="en-US">
                <a:ea typeface="+mn-lt"/>
                <a:cs typeface="+mn-lt"/>
              </a:rPr>
              <a:t>Budget and financial planning </a:t>
            </a:r>
            <a:endParaRPr lang="nl-NL"/>
          </a:p>
        </p:txBody>
      </p:sp>
    </p:spTree>
    <p:extLst>
      <p:ext uri="{BB962C8B-B14F-4D97-AF65-F5344CB8AC3E}">
        <p14:creationId xmlns:p14="http://schemas.microsoft.com/office/powerpoint/2010/main" val="12377033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FFD8A-5181-4E40-B16D-BB1C03E9B61C}"/>
              </a:ext>
            </a:extLst>
          </p:cNvPr>
          <p:cNvSpPr>
            <a:spLocks noGrp="1"/>
          </p:cNvSpPr>
          <p:nvPr>
            <p:ph type="title"/>
          </p:nvPr>
        </p:nvSpPr>
        <p:spPr/>
        <p:txBody>
          <a:bodyPr/>
          <a:lstStyle/>
          <a:p>
            <a:r>
              <a:rPr lang="en-US"/>
              <a:t>Budget</a:t>
            </a:r>
          </a:p>
        </p:txBody>
      </p:sp>
      <p:sp>
        <p:nvSpPr>
          <p:cNvPr id="3" name="Content Placeholder 2">
            <a:extLst>
              <a:ext uri="{FF2B5EF4-FFF2-40B4-BE49-F238E27FC236}">
                <a16:creationId xmlns:a16="http://schemas.microsoft.com/office/drawing/2014/main" id="{30AE7CAE-18E2-4B03-80C7-3F1275DA2B7A}"/>
              </a:ext>
            </a:extLst>
          </p:cNvPr>
          <p:cNvSpPr>
            <a:spLocks noGrp="1"/>
          </p:cNvSpPr>
          <p:nvPr>
            <p:ph idx="1"/>
          </p:nvPr>
        </p:nvSpPr>
        <p:spPr>
          <a:xfrm>
            <a:off x="1799302" y="1825625"/>
            <a:ext cx="9705126" cy="4351338"/>
          </a:xfrm>
        </p:spPr>
        <p:txBody>
          <a:bodyPr vert="horz" lIns="91440" tIns="45720" rIns="91440" bIns="45720" rtlCol="0" anchor="t">
            <a:noAutofit/>
          </a:bodyPr>
          <a:lstStyle/>
          <a:p>
            <a:pPr marL="267970" indent="-267970"/>
            <a:r>
              <a:rPr lang="en-US" sz="3200"/>
              <a:t>386,500 EUR </a:t>
            </a:r>
          </a:p>
          <a:p>
            <a:pPr marL="817562" lvl="1" indent="-457200"/>
            <a:r>
              <a:rPr lang="en-GB" sz="2800">
                <a:latin typeface="Calibri"/>
                <a:ea typeface="Calibri" panose="020F0502020204030204" pitchFamily="34" charset="0"/>
                <a:cs typeface="Calibri"/>
              </a:rPr>
              <a:t>East Jerusalem </a:t>
            </a:r>
            <a:r>
              <a:rPr lang="en-GB">
                <a:latin typeface="Calibri"/>
                <a:ea typeface="Calibri" panose="020F0502020204030204" pitchFamily="34" charset="0"/>
                <a:cs typeface="Calibri"/>
              </a:rPr>
              <a:t>(20%)</a:t>
            </a:r>
          </a:p>
          <a:p>
            <a:pPr marL="817562" lvl="1" indent="-457200"/>
            <a:r>
              <a:rPr lang="en-GB" sz="2800">
                <a:latin typeface="Calibri"/>
                <a:ea typeface="Calibri" panose="020F0502020204030204" pitchFamily="34" charset="0"/>
                <a:cs typeface="Calibri"/>
              </a:rPr>
              <a:t>Gaza (40%)</a:t>
            </a:r>
          </a:p>
          <a:p>
            <a:pPr marL="817562" lvl="1" indent="-457200"/>
            <a:r>
              <a:rPr lang="en-GB" sz="2800">
                <a:latin typeface="Calibri"/>
                <a:ea typeface="Calibri" panose="020F0502020204030204" pitchFamily="34" charset="0"/>
                <a:cs typeface="Calibri"/>
              </a:rPr>
              <a:t>West-Bank (40%)</a:t>
            </a:r>
          </a:p>
          <a:p>
            <a:pPr marL="267970" indent="-267970"/>
            <a:r>
              <a:rPr lang="en-GB" sz="3200">
                <a:latin typeface="Calibri"/>
                <a:ea typeface="Calibri" panose="020F0502020204030204" pitchFamily="34" charset="0"/>
                <a:cs typeface="Times New Roman"/>
              </a:rPr>
              <a:t>All</a:t>
            </a:r>
            <a:r>
              <a:rPr lang="en-GB" sz="3200">
                <a:latin typeface="Calibri"/>
                <a:ea typeface="Times New Roman" panose="02020603050405020304" pitchFamily="18" charset="0"/>
                <a:cs typeface="Times New Roman"/>
              </a:rPr>
              <a:t> proposals should be between 70.000 Euro and 90.000 Euro  </a:t>
            </a:r>
            <a:endParaRPr lang="en-GB" sz="3200" b="1" u="sng">
              <a:latin typeface="Calibri"/>
              <a:ea typeface="Times New Roman" panose="02020603050405020304" pitchFamily="18" charset="0"/>
              <a:cs typeface="Times New Roman"/>
            </a:endParaRPr>
          </a:p>
          <a:p>
            <a:pPr marL="342900" indent="-342900" algn="just">
              <a:lnSpc>
                <a:spcPct val="115000"/>
              </a:lnSpc>
              <a:spcBef>
                <a:spcPts val="0"/>
              </a:spcBef>
              <a:buFont typeface="Symbol" panose="05050102010706020507" pitchFamily="18" charset="2"/>
              <a:buChar char=""/>
            </a:pPr>
            <a:endParaRPr lang="en-GB" sz="2000" b="1" u="sng">
              <a:latin typeface="Arial" panose="020B0604020202020204" pitchFamily="34" charset="0"/>
              <a:ea typeface="Times New Roman" panose="02020603050405020304" pitchFamily="18" charset="0"/>
              <a:cs typeface="Times New Roman" panose="02020603050405020304" pitchFamily="18" charset="0"/>
            </a:endParaRPr>
          </a:p>
          <a:p>
            <a:pPr marL="0" indent="0" algn="just">
              <a:lnSpc>
                <a:spcPct val="115000"/>
              </a:lnSpc>
              <a:spcBef>
                <a:spcPts val="0"/>
              </a:spcBef>
              <a:buNone/>
            </a:pPr>
            <a:r>
              <a:rPr lang="en-GB" sz="1800">
                <a:latin typeface="Arial" panose="020B0604020202020204" pitchFamily="34" charset="0"/>
                <a:ea typeface="Times New Roman" panose="02020603050405020304" pitchFamily="18" charset="0"/>
                <a:cs typeface="Times New Roman" panose="02020603050405020304" pitchFamily="18" charset="0"/>
              </a:rPr>
              <a:t>* The percentage distribution is indicative and subject to final assessment</a:t>
            </a:r>
          </a:p>
          <a:p>
            <a:pPr marL="0" indent="0" algn="just">
              <a:lnSpc>
                <a:spcPct val="115000"/>
              </a:lnSpc>
              <a:spcBef>
                <a:spcPts val="0"/>
              </a:spcBef>
              <a:buNone/>
            </a:pPr>
            <a:r>
              <a:rPr lang="en-GB" sz="1800">
                <a:latin typeface="Arial" panose="020B0604020202020204" pitchFamily="34" charset="0"/>
                <a:ea typeface="Times New Roman" panose="02020603050405020304" pitchFamily="18" charset="0"/>
                <a:cs typeface="Times New Roman" panose="02020603050405020304" pitchFamily="18" charset="0"/>
              </a:rPr>
              <a:t>* An application (one proposal) cannot target more than 1 region</a:t>
            </a:r>
          </a:p>
          <a:p>
            <a:pPr marL="0" indent="0">
              <a:buNone/>
            </a:pPr>
            <a:endParaRPr lang="en-US" sz="2400"/>
          </a:p>
        </p:txBody>
      </p:sp>
    </p:spTree>
    <p:extLst>
      <p:ext uri="{BB962C8B-B14F-4D97-AF65-F5344CB8AC3E}">
        <p14:creationId xmlns:p14="http://schemas.microsoft.com/office/powerpoint/2010/main" val="23498833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B79E8B-46B4-4592-B27C-198A8448A94A}"/>
              </a:ext>
            </a:extLst>
          </p:cNvPr>
          <p:cNvSpPr>
            <a:spLocks noGrp="1"/>
          </p:cNvSpPr>
          <p:nvPr>
            <p:ph type="title"/>
          </p:nvPr>
        </p:nvSpPr>
        <p:spPr/>
        <p:txBody>
          <a:bodyPr/>
          <a:lstStyle/>
          <a:p>
            <a:r>
              <a:rPr lang="en-US">
                <a:ea typeface="+mn-lt"/>
                <a:cs typeface="+mn-lt"/>
              </a:rPr>
              <a:t>The costs</a:t>
            </a:r>
            <a:endParaRPr lang="nl-NL"/>
          </a:p>
        </p:txBody>
      </p:sp>
      <p:sp>
        <p:nvSpPr>
          <p:cNvPr id="3" name="Tijdelijke aanduiding voor inhoud 2">
            <a:extLst>
              <a:ext uri="{FF2B5EF4-FFF2-40B4-BE49-F238E27FC236}">
                <a16:creationId xmlns:a16="http://schemas.microsoft.com/office/drawing/2014/main" id="{124643D2-5AEB-4C55-80D1-19CBBDB03450}"/>
              </a:ext>
            </a:extLst>
          </p:cNvPr>
          <p:cNvSpPr>
            <a:spLocks noGrp="1"/>
          </p:cNvSpPr>
          <p:nvPr>
            <p:ph idx="1"/>
          </p:nvPr>
        </p:nvSpPr>
        <p:spPr>
          <a:xfrm>
            <a:off x="1552353" y="1446028"/>
            <a:ext cx="9512913" cy="5066511"/>
          </a:xfrm>
        </p:spPr>
        <p:txBody>
          <a:bodyPr vert="horz" lIns="91440" tIns="45720" rIns="91440" bIns="45720" rtlCol="0" anchor="t">
            <a:normAutofit fontScale="92500" lnSpcReduction="20000"/>
          </a:bodyPr>
          <a:lstStyle/>
          <a:p>
            <a:pPr marL="0" indent="0">
              <a:buNone/>
            </a:pPr>
            <a:endParaRPr lang="en-US"/>
          </a:p>
          <a:p>
            <a:r>
              <a:rPr lang="en-US"/>
              <a:t>‘</a:t>
            </a:r>
            <a:r>
              <a:rPr lang="en-US" b="1"/>
              <a:t>Operational costs</a:t>
            </a:r>
            <a:r>
              <a:rPr lang="en-US"/>
              <a:t>’ are the necessary and indispensable costs for achieving the objectives and results of the action;</a:t>
            </a:r>
          </a:p>
          <a:p>
            <a:endParaRPr lang="en-US"/>
          </a:p>
          <a:p>
            <a:r>
              <a:rPr lang="en-US"/>
              <a:t>‘</a:t>
            </a:r>
            <a:r>
              <a:rPr lang="en-US" b="1"/>
              <a:t>Management costs</a:t>
            </a:r>
            <a:r>
              <a:rPr lang="en-US"/>
              <a:t>’ are identifiable costs related to management, supervision, coordination, monitoring, control, evaluation and financial audit which specifically originate in the implementation of the action or the justification of the Grant;</a:t>
            </a:r>
          </a:p>
          <a:p>
            <a:endParaRPr lang="en-US"/>
          </a:p>
          <a:p>
            <a:r>
              <a:rPr lang="en-US"/>
              <a:t>‘</a:t>
            </a:r>
            <a:r>
              <a:rPr lang="en-US" b="1"/>
              <a:t>Structure costs</a:t>
            </a:r>
            <a:r>
              <a:rPr lang="en-US"/>
              <a:t>’ are costs related to the achievement of the social purpose of the beneficiary, which even though they are influenced by the implementation of the action are neither identifiable or attributable to the budget of this action. </a:t>
            </a:r>
            <a:r>
              <a:rPr lang="en-US" i="1"/>
              <a:t>Max 7% of operational cost.</a:t>
            </a:r>
          </a:p>
          <a:p>
            <a:endParaRPr lang="en-US"/>
          </a:p>
          <a:p>
            <a:endParaRPr lang="en-US"/>
          </a:p>
          <a:p>
            <a:endParaRPr lang="en-US"/>
          </a:p>
          <a:p>
            <a:pPr marL="0" indent="0">
              <a:buNone/>
            </a:pPr>
            <a:endParaRPr lang="nl-NL" sz="3600">
              <a:ea typeface="+mn-lt"/>
              <a:cs typeface="+mn-lt"/>
            </a:endParaRPr>
          </a:p>
        </p:txBody>
      </p:sp>
    </p:spTree>
    <p:extLst>
      <p:ext uri="{BB962C8B-B14F-4D97-AF65-F5344CB8AC3E}">
        <p14:creationId xmlns:p14="http://schemas.microsoft.com/office/powerpoint/2010/main" val="35464948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42A2C4-0814-334F-986E-AAB037EF6E5A}"/>
              </a:ext>
            </a:extLst>
          </p:cNvPr>
          <p:cNvSpPr>
            <a:spLocks noGrp="1"/>
          </p:cNvSpPr>
          <p:nvPr>
            <p:ph idx="1"/>
          </p:nvPr>
        </p:nvSpPr>
        <p:spPr>
          <a:xfrm>
            <a:off x="1799302" y="683288"/>
            <a:ext cx="9213691" cy="5493675"/>
          </a:xfrm>
        </p:spPr>
        <p:txBody>
          <a:bodyPr>
            <a:normAutofit/>
          </a:bodyPr>
          <a:lstStyle/>
          <a:p>
            <a:pPr marL="342900" lvl="0" indent="-342900" algn="just" rtl="0">
              <a:spcAft>
                <a:spcPts val="1000"/>
              </a:spcAft>
              <a:buFont typeface="Arial" panose="020B0604020202020204" pitchFamily="34" charset="0"/>
              <a:buChar char="•"/>
            </a:pPr>
            <a:r>
              <a:rPr lang="en-US" sz="1400">
                <a:effectLst/>
                <a:ea typeface="Calibri" panose="020F0502020204030204" pitchFamily="34" charset="0"/>
                <a:cs typeface="Arial" panose="020B0604020202020204" pitchFamily="34" charset="0"/>
              </a:rPr>
              <a:t>It is mandatory to complete Annex B, </a:t>
            </a:r>
            <a:r>
              <a:rPr lang="en-US" sz="1400" b="1">
                <a:effectLst/>
                <a:ea typeface="Calibri" panose="020F0502020204030204" pitchFamily="34" charset="0"/>
                <a:cs typeface="Arial" panose="020B0604020202020204" pitchFamily="34" charset="0"/>
              </a:rPr>
              <a:t>the budget and the detailed sheet</a:t>
            </a:r>
            <a:r>
              <a:rPr lang="en-US" sz="1400">
                <a:effectLst/>
                <a:ea typeface="Calibri" panose="020F0502020204030204" pitchFamily="34" charset="0"/>
                <a:cs typeface="Arial" panose="020B0604020202020204" pitchFamily="34" charset="0"/>
              </a:rPr>
              <a:t> where all budget lines need to be clearly illustrated. The budget should be prepared as (Result, Activity, and then Action or Sub activity).  </a:t>
            </a:r>
            <a:endParaRPr lang="en-GB" sz="1400">
              <a:effectLst/>
              <a:ea typeface="Calibri" panose="020F0502020204030204" pitchFamily="34" charset="0"/>
            </a:endParaRPr>
          </a:p>
          <a:p>
            <a:pPr marL="342900" lvl="0" indent="-342900" algn="just">
              <a:spcAft>
                <a:spcPts val="1000"/>
              </a:spcAft>
              <a:buFont typeface="Arial" panose="020B0604020202020204" pitchFamily="34" charset="0"/>
              <a:buChar char="•"/>
            </a:pPr>
            <a:r>
              <a:rPr lang="en-GB" sz="1400">
                <a:effectLst/>
                <a:ea typeface="Calibri" panose="020F0502020204030204" pitchFamily="34" charset="0"/>
              </a:rPr>
              <a:t>Alignment and consistency between the proposed activities and budget is a must. Any major errors or inconsistencies in the proposal (inconsistency of amounts included in the budget calculation sheets, for example) may lead to immediate rejection of the proposal.</a:t>
            </a:r>
          </a:p>
          <a:p>
            <a:pPr marL="342900" lvl="0" indent="-342900" algn="just">
              <a:spcAft>
                <a:spcPts val="1000"/>
              </a:spcAft>
              <a:buFont typeface="Arial" panose="020B0604020202020204" pitchFamily="34" charset="0"/>
              <a:buChar char="•"/>
            </a:pPr>
            <a:r>
              <a:rPr lang="en-US" sz="1400">
                <a:effectLst/>
                <a:ea typeface="Calibri" panose="020F0502020204030204" pitchFamily="34" charset="0"/>
              </a:rPr>
              <a:t>Propose a number of graduates enrolled in the </a:t>
            </a:r>
            <a:r>
              <a:rPr lang="en-US" sz="1400" err="1">
                <a:effectLst/>
                <a:ea typeface="Calibri" panose="020F0502020204030204" pitchFamily="34" charset="0"/>
              </a:rPr>
              <a:t>programme</a:t>
            </a:r>
            <a:r>
              <a:rPr lang="en-US" sz="1400">
                <a:effectLst/>
                <a:ea typeface="Calibri" panose="020F0502020204030204" pitchFamily="34" charset="0"/>
              </a:rPr>
              <a:t> that is realistic and has an acceptable </a:t>
            </a:r>
            <a:r>
              <a:rPr lang="en-US" sz="1400" b="1">
                <a:effectLst/>
                <a:ea typeface="Calibri" panose="020F0502020204030204" pitchFamily="34" charset="0"/>
              </a:rPr>
              <a:t>cost-ratio per graduate</a:t>
            </a:r>
            <a:r>
              <a:rPr lang="en-US" sz="1400" b="1" u="sng">
                <a:effectLst/>
                <a:ea typeface="Calibri" panose="020F0502020204030204" pitchFamily="34" charset="0"/>
              </a:rPr>
              <a:t>; the expected maximum cost per beneficiary is 700 Euro from the total budget</a:t>
            </a:r>
          </a:p>
          <a:p>
            <a:pPr marL="342900" lvl="0" indent="-342900" algn="just">
              <a:spcAft>
                <a:spcPts val="1000"/>
              </a:spcAft>
              <a:buFont typeface="Arial" panose="020B0604020202020204" pitchFamily="34" charset="0"/>
              <a:buChar char="•"/>
            </a:pPr>
            <a:r>
              <a:rPr lang="en-GB" sz="1400">
                <a:effectLst/>
                <a:ea typeface="Calibri" panose="020F0502020204030204" pitchFamily="34" charset="0"/>
                <a:cs typeface="Arial" panose="020B0604020202020204" pitchFamily="34" charset="0"/>
              </a:rPr>
              <a:t>As the co-applicant must be an accredited provider by the </a:t>
            </a:r>
            <a:r>
              <a:rPr lang="en-GB" sz="1400" err="1">
                <a:effectLst/>
                <a:ea typeface="Calibri" panose="020F0502020204030204" pitchFamily="34" charset="0"/>
                <a:cs typeface="Arial" panose="020B0604020202020204" pitchFamily="34" charset="0"/>
              </a:rPr>
              <a:t>MoL</a:t>
            </a:r>
            <a:r>
              <a:rPr lang="en-GB" sz="1400">
                <a:effectLst/>
                <a:ea typeface="Calibri" panose="020F0502020204030204" pitchFamily="34" charset="0"/>
                <a:cs typeface="Arial" panose="020B0604020202020204" pitchFamily="34" charset="0"/>
              </a:rPr>
              <a:t>, the training shall be paid in accordance with the relevant law, </a:t>
            </a:r>
            <a:r>
              <a:rPr lang="en-GB" sz="1400" err="1">
                <a:effectLst/>
                <a:ea typeface="Calibri" panose="020F0502020204030204" pitchFamily="34" charset="0"/>
                <a:cs typeface="Arial" panose="020B0604020202020204" pitchFamily="34" charset="0"/>
              </a:rPr>
              <a:t>e.i.</a:t>
            </a:r>
            <a:r>
              <a:rPr lang="en-GB" sz="1400">
                <a:effectLst/>
                <a:ea typeface="Calibri" panose="020F0502020204030204" pitchFamily="34" charset="0"/>
                <a:cs typeface="Arial" panose="020B0604020202020204" pitchFamily="34" charset="0"/>
              </a:rPr>
              <a:t> </a:t>
            </a:r>
          </a:p>
          <a:p>
            <a:pPr marL="703262" lvl="1" indent="-342900" algn="just">
              <a:spcAft>
                <a:spcPts val="1000"/>
              </a:spcAft>
            </a:pPr>
            <a:r>
              <a:rPr lang="en-GB" sz="1200">
                <a:effectLst/>
                <a:ea typeface="Calibri" panose="020F0502020204030204" pitchFamily="34" charset="0"/>
                <a:cs typeface="Arial" panose="020B0604020202020204" pitchFamily="34" charset="0"/>
              </a:rPr>
              <a:t>if the trainer is an employee of the </a:t>
            </a:r>
            <a:r>
              <a:rPr lang="en-GB" sz="1200" err="1">
                <a:effectLst/>
                <a:ea typeface="Calibri" panose="020F0502020204030204" pitchFamily="34" charset="0"/>
                <a:cs typeface="Arial" panose="020B0604020202020204" pitchFamily="34" charset="0"/>
              </a:rPr>
              <a:t>center</a:t>
            </a:r>
            <a:r>
              <a:rPr lang="en-GB" sz="1200">
                <a:effectLst/>
                <a:ea typeface="Calibri" panose="020F0502020204030204" pitchFamily="34" charset="0"/>
                <a:cs typeface="Arial" panose="020B0604020202020204" pitchFamily="34" charset="0"/>
              </a:rPr>
              <a:t>, a percentage of his/ her salary will be covered based on the number of training hours. </a:t>
            </a:r>
          </a:p>
          <a:p>
            <a:pPr marL="703262" lvl="1" indent="-342900" algn="just">
              <a:spcAft>
                <a:spcPts val="1000"/>
              </a:spcAft>
            </a:pPr>
            <a:r>
              <a:rPr lang="en-GB" sz="1200">
                <a:effectLst/>
                <a:ea typeface="Calibri" panose="020F0502020204030204" pitchFamily="34" charset="0"/>
                <a:cs typeface="Arial" panose="020B0604020202020204" pitchFamily="34" charset="0"/>
              </a:rPr>
              <a:t>Trainers /Experts are not eligible to receive duplicate payments of salaries from </a:t>
            </a:r>
            <a:r>
              <a:rPr lang="en-GB" sz="1200" err="1">
                <a:effectLst/>
                <a:ea typeface="Calibri" panose="020F0502020204030204" pitchFamily="34" charset="0"/>
                <a:cs typeface="Arial" panose="020B0604020202020204" pitchFamily="34" charset="0"/>
              </a:rPr>
              <a:t>Enabel</a:t>
            </a:r>
            <a:r>
              <a:rPr lang="en-GB" sz="1200">
                <a:effectLst/>
                <a:ea typeface="Calibri" panose="020F0502020204030204" pitchFamily="34" charset="0"/>
                <a:cs typeface="Arial" panose="020B0604020202020204" pitchFamily="34" charset="0"/>
              </a:rPr>
              <a:t> grants. They are eligible to receive their salaries as per their contracts, while </a:t>
            </a:r>
            <a:r>
              <a:rPr lang="en-GB" sz="1200" err="1">
                <a:effectLst/>
                <a:ea typeface="Calibri" panose="020F0502020204030204" pitchFamily="34" charset="0"/>
                <a:cs typeface="Arial" panose="020B0604020202020204" pitchFamily="34" charset="0"/>
              </a:rPr>
              <a:t>Enabel</a:t>
            </a:r>
            <a:r>
              <a:rPr lang="en-GB" sz="1200">
                <a:effectLst/>
                <a:ea typeface="Calibri" panose="020F0502020204030204" pitchFamily="34" charset="0"/>
                <a:cs typeface="Arial" panose="020B0604020202020204" pitchFamily="34" charset="0"/>
              </a:rPr>
              <a:t> can cover part of the salary as per the time sheet (% of time allocated to conduct trainings). </a:t>
            </a:r>
          </a:p>
          <a:p>
            <a:pPr marL="703262" lvl="1" indent="-342900" algn="just">
              <a:spcAft>
                <a:spcPts val="1000"/>
              </a:spcAft>
            </a:pPr>
            <a:r>
              <a:rPr lang="en-GB" sz="1200">
                <a:effectLst/>
                <a:ea typeface="Calibri" panose="020F0502020204030204" pitchFamily="34" charset="0"/>
                <a:cs typeface="Arial" panose="020B0604020202020204" pitchFamily="34" charset="0"/>
              </a:rPr>
              <a:t>If the trainer works on the activities overtime, the basis of calculating the hourly rate is the governmental laws for TVET </a:t>
            </a:r>
            <a:r>
              <a:rPr lang="en-GB" sz="1200" err="1">
                <a:effectLst/>
                <a:ea typeface="Calibri" panose="020F0502020204030204" pitchFamily="34" charset="0"/>
                <a:cs typeface="Arial" panose="020B0604020202020204" pitchFamily="34" charset="0"/>
              </a:rPr>
              <a:t>Centers</a:t>
            </a:r>
            <a:r>
              <a:rPr lang="en-GB" sz="1200">
                <a:effectLst/>
                <a:ea typeface="Calibri" panose="020F0502020204030204" pitchFamily="34" charset="0"/>
                <a:cs typeface="Arial" panose="020B0604020202020204" pitchFamily="34" charset="0"/>
              </a:rPr>
              <a:t> or based on specific regulation approved and authorized by the Co-applicant’s ’ manual and policies. </a:t>
            </a:r>
          </a:p>
          <a:p>
            <a:pPr marL="703262" lvl="1" indent="-342900" algn="just">
              <a:spcAft>
                <a:spcPts val="1000"/>
              </a:spcAft>
            </a:pPr>
            <a:r>
              <a:rPr lang="en-GB" sz="1200">
                <a:effectLst/>
                <a:ea typeface="Calibri" panose="020F0502020204030204" pitchFamily="34" charset="0"/>
                <a:cs typeface="Arial" panose="020B0604020202020204" pitchFamily="34" charset="0"/>
              </a:rPr>
              <a:t>Therefore, for allowance and over-time payments: </a:t>
            </a:r>
            <a:r>
              <a:rPr lang="en-GB" sz="1200" b="1">
                <a:effectLst/>
                <a:ea typeface="Calibri" panose="020F0502020204030204" pitchFamily="34" charset="0"/>
                <a:cs typeface="Arial" panose="020B0604020202020204" pitchFamily="34" charset="0"/>
              </a:rPr>
              <a:t>Reference rules and regulations (from co-applicant) and calculation tables are required.</a:t>
            </a:r>
            <a:endParaRPr lang="en-GB" sz="1200">
              <a:effectLst/>
              <a:ea typeface="Calibri" panose="020F0502020204030204" pitchFamily="34" charset="0"/>
            </a:endParaRPr>
          </a:p>
          <a:p>
            <a:pPr marL="342900" lvl="0" indent="-342900" algn="just">
              <a:spcAft>
                <a:spcPts val="1000"/>
              </a:spcAft>
              <a:buFont typeface="Arial" panose="020B0604020202020204" pitchFamily="34" charset="0"/>
              <a:buChar char="•"/>
            </a:pPr>
            <a:r>
              <a:rPr lang="en-GB" sz="1400">
                <a:effectLst/>
                <a:ea typeface="Calibri" panose="020F0502020204030204" pitchFamily="34" charset="0"/>
              </a:rPr>
              <a:t>The percentage of the management cost distributed among the budget and the structure cost shouldn’t be more than 30% of the total requested fund .</a:t>
            </a:r>
          </a:p>
          <a:p>
            <a:endParaRPr lang="en-GB" sz="2400"/>
          </a:p>
        </p:txBody>
      </p:sp>
    </p:spTree>
    <p:extLst>
      <p:ext uri="{BB962C8B-B14F-4D97-AF65-F5344CB8AC3E}">
        <p14:creationId xmlns:p14="http://schemas.microsoft.com/office/powerpoint/2010/main" val="40482032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1225F-2E33-4BBE-BF07-3D3A6858B9FA}"/>
              </a:ext>
            </a:extLst>
          </p:cNvPr>
          <p:cNvSpPr>
            <a:spLocks noGrp="1"/>
          </p:cNvSpPr>
          <p:nvPr>
            <p:ph type="title"/>
          </p:nvPr>
        </p:nvSpPr>
        <p:spPr>
          <a:xfrm>
            <a:off x="1777105" y="2766218"/>
            <a:ext cx="8637789" cy="1325563"/>
          </a:xfrm>
        </p:spPr>
        <p:txBody>
          <a:bodyPr/>
          <a:lstStyle/>
          <a:p>
            <a:pPr algn="ctr"/>
            <a:r>
              <a:rPr lang="en-US"/>
              <a:t>Application</a:t>
            </a:r>
          </a:p>
        </p:txBody>
      </p:sp>
    </p:spTree>
    <p:extLst>
      <p:ext uri="{BB962C8B-B14F-4D97-AF65-F5344CB8AC3E}">
        <p14:creationId xmlns:p14="http://schemas.microsoft.com/office/powerpoint/2010/main" val="32530681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254B84-0D6E-4237-9759-4CEDF191B71D}"/>
              </a:ext>
            </a:extLst>
          </p:cNvPr>
          <p:cNvSpPr>
            <a:spLocks noGrp="1"/>
          </p:cNvSpPr>
          <p:nvPr>
            <p:ph type="title"/>
          </p:nvPr>
        </p:nvSpPr>
        <p:spPr/>
        <p:txBody>
          <a:bodyPr/>
          <a:lstStyle/>
          <a:p>
            <a:r>
              <a:rPr lang="en-US">
                <a:ea typeface="+mn-lt"/>
                <a:cs typeface="+mn-lt"/>
              </a:rPr>
              <a:t>Evaluation of applications</a:t>
            </a:r>
            <a:endParaRPr lang="nl-NL">
              <a:ea typeface="+mn-lt"/>
              <a:cs typeface="+mn-lt"/>
            </a:endParaRPr>
          </a:p>
        </p:txBody>
      </p:sp>
      <p:sp>
        <p:nvSpPr>
          <p:cNvPr id="3" name="Tijdelijke aanduiding voor inhoud 2">
            <a:extLst>
              <a:ext uri="{FF2B5EF4-FFF2-40B4-BE49-F238E27FC236}">
                <a16:creationId xmlns:a16="http://schemas.microsoft.com/office/drawing/2014/main" id="{67626E7E-2870-4DF0-872B-AD7842713EB8}"/>
              </a:ext>
            </a:extLst>
          </p:cNvPr>
          <p:cNvSpPr>
            <a:spLocks noGrp="1"/>
          </p:cNvSpPr>
          <p:nvPr>
            <p:ph idx="1"/>
          </p:nvPr>
        </p:nvSpPr>
        <p:spPr>
          <a:xfrm>
            <a:off x="1799302" y="1825625"/>
            <a:ext cx="9863780" cy="4351338"/>
          </a:xfrm>
        </p:spPr>
        <p:txBody>
          <a:bodyPr vert="horz" lIns="91440" tIns="45720" rIns="91440" bIns="45720" rtlCol="0" anchor="t">
            <a:noAutofit/>
          </a:bodyPr>
          <a:lstStyle/>
          <a:p>
            <a:pPr marL="0" indent="0">
              <a:buNone/>
            </a:pPr>
            <a:r>
              <a:rPr lang="en-GB" sz="2200" b="1">
                <a:solidFill>
                  <a:srgbClr val="000000"/>
                </a:solidFill>
                <a:latin typeface="Calibri" panose="020F0502020204030204" pitchFamily="34" charset="0"/>
              </a:rPr>
              <a:t>Step</a:t>
            </a:r>
            <a:r>
              <a:rPr lang="en-GB" sz="2200" b="1" i="0" u="none" strike="noStrike" baseline="0">
                <a:solidFill>
                  <a:srgbClr val="000000"/>
                </a:solidFill>
                <a:latin typeface="Calibri" panose="020F0502020204030204" pitchFamily="34" charset="0"/>
              </a:rPr>
              <a:t> 1: </a:t>
            </a:r>
            <a:r>
              <a:rPr lang="en-GB" sz="2200" b="0" i="0" u="none" strike="noStrike" baseline="0">
                <a:solidFill>
                  <a:srgbClr val="000000"/>
                </a:solidFill>
                <a:latin typeface="Calibri" panose="020F0502020204030204" pitchFamily="34" charset="0"/>
              </a:rPr>
              <a:t>Proposals satisfying the conditions of the administrative and admissibility check will be evaluated. </a:t>
            </a:r>
          </a:p>
          <a:p>
            <a:pPr marL="0" indent="0">
              <a:buNone/>
            </a:pPr>
            <a:r>
              <a:rPr lang="en-GB" sz="2400" b="1">
                <a:solidFill>
                  <a:srgbClr val="000000"/>
                </a:solidFill>
                <a:latin typeface="Calibri" panose="020F0502020204030204" pitchFamily="34" charset="0"/>
              </a:rPr>
              <a:t>Step</a:t>
            </a:r>
            <a:r>
              <a:rPr lang="en-GB" sz="2400" b="1" i="0" u="none" strike="noStrike" baseline="0">
                <a:solidFill>
                  <a:srgbClr val="000000"/>
                </a:solidFill>
                <a:latin typeface="Calibri" panose="020F0502020204030204" pitchFamily="34" charset="0"/>
              </a:rPr>
              <a:t> 2</a:t>
            </a:r>
            <a:r>
              <a:rPr lang="en-GB" sz="2000" b="1" i="0" u="none" strike="noStrike" baseline="0">
                <a:solidFill>
                  <a:srgbClr val="000000"/>
                </a:solidFill>
                <a:latin typeface="Calibri" panose="020F0502020204030204" pitchFamily="34" charset="0"/>
              </a:rPr>
              <a:t>: </a:t>
            </a:r>
            <a:r>
              <a:rPr lang="en-GB" sz="1800" i="0" u="none" strike="noStrike" baseline="0">
                <a:solidFill>
                  <a:srgbClr val="000000"/>
                </a:solidFill>
                <a:latin typeface="Calibri" panose="020F0502020204030204" pitchFamily="34" charset="0"/>
              </a:rPr>
              <a:t>As part of the assessment process, </a:t>
            </a:r>
            <a:r>
              <a:rPr lang="en-GB" sz="1800" i="0" u="none" strike="noStrike" baseline="0" err="1">
                <a:solidFill>
                  <a:srgbClr val="000000"/>
                </a:solidFill>
                <a:latin typeface="Calibri" panose="020F0502020204030204" pitchFamily="34" charset="0"/>
              </a:rPr>
              <a:t>Enabel</a:t>
            </a:r>
            <a:r>
              <a:rPr lang="en-GB" sz="1800" i="0" u="none" strike="noStrike" baseline="0">
                <a:solidFill>
                  <a:srgbClr val="000000"/>
                </a:solidFill>
                <a:latin typeface="Calibri" panose="020F0502020204030204" pitchFamily="34" charset="0"/>
              </a:rPr>
              <a:t> will then conduct an institutional organizational analysis of the applicants included in the provisional allocation table in order to confirm that these applicants have the required capacities to complete the action </a:t>
            </a:r>
          </a:p>
          <a:p>
            <a:pPr marL="0" indent="0">
              <a:buNone/>
            </a:pPr>
            <a:endParaRPr lang="en-GB" sz="1800" i="0" u="none" strike="noStrike" baseline="0">
              <a:solidFill>
                <a:srgbClr val="000000"/>
              </a:solidFill>
              <a:latin typeface="Calibri" panose="020F0502020204030204" pitchFamily="34" charset="0"/>
            </a:endParaRPr>
          </a:p>
          <a:p>
            <a:pPr marL="267970" indent="-267970" algn="ctr"/>
            <a:r>
              <a:rPr lang="en-GB" sz="2000">
                <a:ea typeface="+mn-lt"/>
                <a:cs typeface="+mn-lt"/>
              </a:rPr>
              <a:t>If any of the information is missing or incomplete, the application may be rejected on this sole basis and it will not be evaluated</a:t>
            </a:r>
          </a:p>
          <a:p>
            <a:pPr marL="267970" indent="-267970" algn="ctr"/>
            <a:r>
              <a:rPr lang="en-GB" sz="2000">
                <a:ea typeface="+mn-lt"/>
                <a:cs typeface="+mn-lt"/>
              </a:rPr>
              <a:t>The organization assessment will be following proposal selection and prior to contracting. </a:t>
            </a:r>
            <a:endParaRPr lang="nl-NL" sz="1800">
              <a:cs typeface="Calibri"/>
            </a:endParaRPr>
          </a:p>
        </p:txBody>
      </p:sp>
      <p:sp>
        <p:nvSpPr>
          <p:cNvPr id="4" name="Rectangle 3">
            <a:extLst>
              <a:ext uri="{FF2B5EF4-FFF2-40B4-BE49-F238E27FC236}">
                <a16:creationId xmlns:a16="http://schemas.microsoft.com/office/drawing/2014/main" id="{991764A8-2F33-B966-8501-547BBB2E812B}"/>
              </a:ext>
            </a:extLst>
          </p:cNvPr>
          <p:cNvSpPr/>
          <p:nvPr/>
        </p:nvSpPr>
        <p:spPr>
          <a:xfrm>
            <a:off x="1518863" y="5147353"/>
            <a:ext cx="9976205" cy="102961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indent="0" algn="ctr">
              <a:buNone/>
            </a:pPr>
            <a:r>
              <a:rPr lang="en-US" sz="2400">
                <a:ea typeface="+mn-lt"/>
                <a:cs typeface="+mn-lt"/>
              </a:rPr>
              <a:t>In order to ensure the equal treatment of applicants, the contracting authority </a:t>
            </a:r>
            <a:r>
              <a:rPr lang="en-US" sz="2800" b="1" u="sng">
                <a:ea typeface="+mn-lt"/>
                <a:cs typeface="+mn-lt"/>
              </a:rPr>
              <a:t>cannot give a prior opinion </a:t>
            </a:r>
            <a:r>
              <a:rPr lang="en-US" sz="2400">
                <a:ea typeface="+mn-lt"/>
                <a:cs typeface="+mn-lt"/>
              </a:rPr>
              <a:t>on the admissibility of applicants, an action or specific activities</a:t>
            </a:r>
            <a:endParaRPr lang="nl-NL" sz="2400">
              <a:ea typeface="+mn-lt"/>
              <a:cs typeface="+mn-lt"/>
            </a:endParaRPr>
          </a:p>
        </p:txBody>
      </p:sp>
    </p:spTree>
    <p:extLst>
      <p:ext uri="{BB962C8B-B14F-4D97-AF65-F5344CB8AC3E}">
        <p14:creationId xmlns:p14="http://schemas.microsoft.com/office/powerpoint/2010/main" val="36956679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7000"/>
            <a:lum/>
          </a:blip>
          <a:srcRect/>
          <a:stretch>
            <a:fillRect/>
          </a:stretch>
        </a:blip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8AF0561C-F1A6-8116-F321-665F3496F380}"/>
              </a:ext>
            </a:extLst>
          </p:cNvPr>
          <p:cNvSpPr/>
          <p:nvPr/>
        </p:nvSpPr>
        <p:spPr>
          <a:xfrm>
            <a:off x="1540479" y="110744"/>
            <a:ext cx="2882354" cy="1729412"/>
          </a:xfrm>
          <a:custGeom>
            <a:avLst/>
            <a:gdLst>
              <a:gd name="connsiteX0" fmla="*/ 0 w 2882354"/>
              <a:gd name="connsiteY0" fmla="*/ 0 h 1729412"/>
              <a:gd name="connsiteX1" fmla="*/ 2882354 w 2882354"/>
              <a:gd name="connsiteY1" fmla="*/ 0 h 1729412"/>
              <a:gd name="connsiteX2" fmla="*/ 2882354 w 2882354"/>
              <a:gd name="connsiteY2" fmla="*/ 1729412 h 1729412"/>
              <a:gd name="connsiteX3" fmla="*/ 0 w 2882354"/>
              <a:gd name="connsiteY3" fmla="*/ 1729412 h 1729412"/>
              <a:gd name="connsiteX4" fmla="*/ 0 w 2882354"/>
              <a:gd name="connsiteY4" fmla="*/ 0 h 1729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2354" h="1729412">
                <a:moveTo>
                  <a:pt x="0" y="0"/>
                </a:moveTo>
                <a:lnTo>
                  <a:pt x="2882354" y="0"/>
                </a:lnTo>
                <a:lnTo>
                  <a:pt x="2882354" y="1729412"/>
                </a:lnTo>
                <a:lnTo>
                  <a:pt x="0" y="1729412"/>
                </a:lnTo>
                <a:lnTo>
                  <a:pt x="0" y="0"/>
                </a:lnTo>
                <a:close/>
              </a:path>
            </a:pathLst>
          </a:custGeom>
        </p:spPr>
        <p:style>
          <a:lnRef idx="2">
            <a:schemeClr val="lt1">
              <a:hueOff val="0"/>
              <a:satOff val="0"/>
              <a:lumOff val="0"/>
              <a:alphaOff val="0"/>
            </a:schemeClr>
          </a:lnRef>
          <a:fillRef idx="1">
            <a:schemeClr val="accent4">
              <a:shade val="50000"/>
              <a:hueOff val="0"/>
              <a:satOff val="0"/>
              <a:lumOff val="0"/>
              <a:alphaOff val="0"/>
            </a:schemeClr>
          </a:fillRef>
          <a:effectRef idx="0">
            <a:schemeClr val="accent4">
              <a:shade val="50000"/>
              <a:hueOff val="0"/>
              <a:satOff val="0"/>
              <a:lumOff val="0"/>
              <a:alphaOff val="0"/>
            </a:schemeClr>
          </a:effectRef>
          <a:fontRef idx="minor">
            <a:schemeClr val="lt1"/>
          </a:fontRef>
        </p:style>
        <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Launching </a:t>
            </a:r>
          </a:p>
          <a:p>
            <a:pPr marL="0" lvl="0" indent="0" algn="ctr" defTabSz="1111250">
              <a:lnSpc>
                <a:spcPct val="90000"/>
              </a:lnSpc>
              <a:spcBef>
                <a:spcPct val="0"/>
              </a:spcBef>
              <a:spcAft>
                <a:spcPct val="35000"/>
              </a:spcAft>
              <a:buNone/>
            </a:pPr>
            <a:r>
              <a:rPr lang="en-US" sz="2500" kern="1200"/>
              <a:t> </a:t>
            </a:r>
          </a:p>
        </p:txBody>
      </p:sp>
      <p:sp>
        <p:nvSpPr>
          <p:cNvPr id="9" name="Freeform: Shape 8">
            <a:extLst>
              <a:ext uri="{FF2B5EF4-FFF2-40B4-BE49-F238E27FC236}">
                <a16:creationId xmlns:a16="http://schemas.microsoft.com/office/drawing/2014/main" id="{63291347-F7C9-1942-D92B-D77289DB3501}"/>
              </a:ext>
            </a:extLst>
          </p:cNvPr>
          <p:cNvSpPr/>
          <p:nvPr/>
        </p:nvSpPr>
        <p:spPr>
          <a:xfrm>
            <a:off x="4791683" y="110744"/>
            <a:ext cx="2882354" cy="1729412"/>
          </a:xfrm>
          <a:custGeom>
            <a:avLst/>
            <a:gdLst>
              <a:gd name="connsiteX0" fmla="*/ 0 w 2882354"/>
              <a:gd name="connsiteY0" fmla="*/ 0 h 1729412"/>
              <a:gd name="connsiteX1" fmla="*/ 2882354 w 2882354"/>
              <a:gd name="connsiteY1" fmla="*/ 0 h 1729412"/>
              <a:gd name="connsiteX2" fmla="*/ 2882354 w 2882354"/>
              <a:gd name="connsiteY2" fmla="*/ 1729412 h 1729412"/>
              <a:gd name="connsiteX3" fmla="*/ 0 w 2882354"/>
              <a:gd name="connsiteY3" fmla="*/ 1729412 h 1729412"/>
              <a:gd name="connsiteX4" fmla="*/ 0 w 2882354"/>
              <a:gd name="connsiteY4" fmla="*/ 0 h 1729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2354" h="1729412">
                <a:moveTo>
                  <a:pt x="0" y="0"/>
                </a:moveTo>
                <a:lnTo>
                  <a:pt x="2882354" y="0"/>
                </a:lnTo>
                <a:lnTo>
                  <a:pt x="2882354" y="1729412"/>
                </a:lnTo>
                <a:lnTo>
                  <a:pt x="0" y="1729412"/>
                </a:lnTo>
                <a:lnTo>
                  <a:pt x="0" y="0"/>
                </a:lnTo>
                <a:close/>
              </a:path>
            </a:pathLst>
          </a:custGeom>
        </p:spPr>
        <p:style>
          <a:lnRef idx="2">
            <a:schemeClr val="lt1">
              <a:hueOff val="0"/>
              <a:satOff val="0"/>
              <a:lumOff val="0"/>
              <a:alphaOff val="0"/>
            </a:schemeClr>
          </a:lnRef>
          <a:fillRef idx="1">
            <a:schemeClr val="accent4">
              <a:shade val="50000"/>
              <a:hueOff val="-132045"/>
              <a:satOff val="0"/>
              <a:lumOff val="10734"/>
              <a:alphaOff val="0"/>
            </a:schemeClr>
          </a:fillRef>
          <a:effectRef idx="0">
            <a:schemeClr val="accent4">
              <a:shade val="50000"/>
              <a:hueOff val="-132045"/>
              <a:satOff val="0"/>
              <a:lumOff val="10734"/>
              <a:alphaOff val="0"/>
            </a:schemeClr>
          </a:effectRef>
          <a:fontRef idx="minor">
            <a:schemeClr val="lt1"/>
          </a:fontRef>
        </p:style>
        <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Online information session </a:t>
            </a:r>
          </a:p>
          <a:p>
            <a:pPr marL="0" lvl="0" indent="0" algn="ctr" defTabSz="1111250">
              <a:lnSpc>
                <a:spcPct val="90000"/>
              </a:lnSpc>
              <a:spcBef>
                <a:spcPct val="0"/>
              </a:spcBef>
              <a:spcAft>
                <a:spcPct val="35000"/>
              </a:spcAft>
              <a:buNone/>
            </a:pPr>
            <a:r>
              <a:rPr lang="en-US" sz="2500" kern="1200"/>
              <a:t>16/05/2023</a:t>
            </a:r>
          </a:p>
        </p:txBody>
      </p:sp>
      <p:sp>
        <p:nvSpPr>
          <p:cNvPr id="10" name="Freeform: Shape 9">
            <a:extLst>
              <a:ext uri="{FF2B5EF4-FFF2-40B4-BE49-F238E27FC236}">
                <a16:creationId xmlns:a16="http://schemas.microsoft.com/office/drawing/2014/main" id="{82BC77A8-C156-371B-4890-294907826124}"/>
              </a:ext>
            </a:extLst>
          </p:cNvPr>
          <p:cNvSpPr/>
          <p:nvPr/>
        </p:nvSpPr>
        <p:spPr>
          <a:xfrm>
            <a:off x="4831085" y="2143949"/>
            <a:ext cx="2882354" cy="1729412"/>
          </a:xfrm>
          <a:custGeom>
            <a:avLst/>
            <a:gdLst>
              <a:gd name="connsiteX0" fmla="*/ 0 w 2882354"/>
              <a:gd name="connsiteY0" fmla="*/ 0 h 1729412"/>
              <a:gd name="connsiteX1" fmla="*/ 2882354 w 2882354"/>
              <a:gd name="connsiteY1" fmla="*/ 0 h 1729412"/>
              <a:gd name="connsiteX2" fmla="*/ 2882354 w 2882354"/>
              <a:gd name="connsiteY2" fmla="*/ 1729412 h 1729412"/>
              <a:gd name="connsiteX3" fmla="*/ 0 w 2882354"/>
              <a:gd name="connsiteY3" fmla="*/ 1729412 h 1729412"/>
              <a:gd name="connsiteX4" fmla="*/ 0 w 2882354"/>
              <a:gd name="connsiteY4" fmla="*/ 0 h 1729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2354" h="1729412">
                <a:moveTo>
                  <a:pt x="0" y="0"/>
                </a:moveTo>
                <a:lnTo>
                  <a:pt x="2882354" y="0"/>
                </a:lnTo>
                <a:lnTo>
                  <a:pt x="2882354" y="1729412"/>
                </a:lnTo>
                <a:lnTo>
                  <a:pt x="0" y="1729412"/>
                </a:lnTo>
                <a:lnTo>
                  <a:pt x="0" y="0"/>
                </a:lnTo>
                <a:close/>
              </a:path>
            </a:pathLst>
          </a:custGeom>
        </p:spPr>
        <p:style>
          <a:lnRef idx="2">
            <a:schemeClr val="lt1">
              <a:hueOff val="0"/>
              <a:satOff val="0"/>
              <a:lumOff val="0"/>
              <a:alphaOff val="0"/>
            </a:schemeClr>
          </a:lnRef>
          <a:fillRef idx="1">
            <a:schemeClr val="accent4">
              <a:shade val="50000"/>
              <a:hueOff val="-264091"/>
              <a:satOff val="0"/>
              <a:lumOff val="21468"/>
              <a:alphaOff val="0"/>
            </a:schemeClr>
          </a:fillRef>
          <a:effectRef idx="0">
            <a:schemeClr val="accent4">
              <a:shade val="50000"/>
              <a:hueOff val="-264091"/>
              <a:satOff val="0"/>
              <a:lumOff val="21468"/>
              <a:alphaOff val="0"/>
            </a:schemeClr>
          </a:effectRef>
          <a:fontRef idx="minor">
            <a:schemeClr val="lt1"/>
          </a:fontRef>
        </p:style>
        <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b="1" kern="1200"/>
              <a:t>Proposal Submission deadline </a:t>
            </a:r>
          </a:p>
          <a:p>
            <a:pPr marL="0" lvl="0" indent="0" algn="ctr" defTabSz="1111250">
              <a:lnSpc>
                <a:spcPct val="90000"/>
              </a:lnSpc>
              <a:spcBef>
                <a:spcPct val="0"/>
              </a:spcBef>
              <a:spcAft>
                <a:spcPct val="35000"/>
              </a:spcAft>
              <a:buNone/>
            </a:pPr>
            <a:r>
              <a:rPr lang="en-US" sz="2500" b="1"/>
              <a:t>7/06/2023 (3 pm)</a:t>
            </a:r>
            <a:endParaRPr lang="en-US" sz="2500" b="1" kern="1200"/>
          </a:p>
        </p:txBody>
      </p:sp>
      <p:sp>
        <p:nvSpPr>
          <p:cNvPr id="13" name="Freeform: Shape 12">
            <a:extLst>
              <a:ext uri="{FF2B5EF4-FFF2-40B4-BE49-F238E27FC236}">
                <a16:creationId xmlns:a16="http://schemas.microsoft.com/office/drawing/2014/main" id="{2BC62F4F-CCF4-D2E9-EC64-0BC405B45948}"/>
              </a:ext>
            </a:extLst>
          </p:cNvPr>
          <p:cNvSpPr/>
          <p:nvPr/>
        </p:nvSpPr>
        <p:spPr>
          <a:xfrm>
            <a:off x="8128559" y="2238666"/>
            <a:ext cx="2882354" cy="1729412"/>
          </a:xfrm>
          <a:custGeom>
            <a:avLst/>
            <a:gdLst>
              <a:gd name="connsiteX0" fmla="*/ 0 w 2882354"/>
              <a:gd name="connsiteY0" fmla="*/ 0 h 1729412"/>
              <a:gd name="connsiteX1" fmla="*/ 2882354 w 2882354"/>
              <a:gd name="connsiteY1" fmla="*/ 0 h 1729412"/>
              <a:gd name="connsiteX2" fmla="*/ 2882354 w 2882354"/>
              <a:gd name="connsiteY2" fmla="*/ 1729412 h 1729412"/>
              <a:gd name="connsiteX3" fmla="*/ 0 w 2882354"/>
              <a:gd name="connsiteY3" fmla="*/ 1729412 h 1729412"/>
              <a:gd name="connsiteX4" fmla="*/ 0 w 2882354"/>
              <a:gd name="connsiteY4" fmla="*/ 0 h 1729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2354" h="1729412">
                <a:moveTo>
                  <a:pt x="0" y="0"/>
                </a:moveTo>
                <a:lnTo>
                  <a:pt x="2882354" y="0"/>
                </a:lnTo>
                <a:lnTo>
                  <a:pt x="2882354" y="1729412"/>
                </a:lnTo>
                <a:lnTo>
                  <a:pt x="0" y="1729412"/>
                </a:lnTo>
                <a:lnTo>
                  <a:pt x="0" y="0"/>
                </a:lnTo>
                <a:close/>
              </a:path>
            </a:pathLst>
          </a:custGeom>
        </p:spPr>
        <p:style>
          <a:lnRef idx="2">
            <a:schemeClr val="lt1">
              <a:hueOff val="0"/>
              <a:satOff val="0"/>
              <a:lumOff val="0"/>
              <a:alphaOff val="0"/>
            </a:schemeClr>
          </a:lnRef>
          <a:fillRef idx="1">
            <a:schemeClr val="accent4">
              <a:shade val="50000"/>
              <a:hueOff val="-528181"/>
              <a:satOff val="0"/>
              <a:lumOff val="42936"/>
              <a:alphaOff val="0"/>
            </a:schemeClr>
          </a:fillRef>
          <a:effectRef idx="0">
            <a:schemeClr val="accent4">
              <a:shade val="50000"/>
              <a:hueOff val="-528181"/>
              <a:satOff val="0"/>
              <a:lumOff val="42936"/>
              <a:alphaOff val="0"/>
            </a:schemeClr>
          </a:effectRef>
          <a:fontRef idx="minor">
            <a:schemeClr val="lt1"/>
          </a:fontRef>
        </p:style>
        <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400" b="1"/>
              <a:t>E</a:t>
            </a:r>
            <a:r>
              <a:rPr lang="en-US" sz="2400" b="1" kern="1200"/>
              <a:t>valuation &amp; organization assessment</a:t>
            </a:r>
          </a:p>
          <a:p>
            <a:pPr marL="0" lvl="0" indent="0" algn="ctr" defTabSz="1111250">
              <a:lnSpc>
                <a:spcPct val="90000"/>
              </a:lnSpc>
              <a:spcBef>
                <a:spcPct val="0"/>
              </a:spcBef>
              <a:spcAft>
                <a:spcPct val="35000"/>
              </a:spcAft>
              <a:buNone/>
            </a:pPr>
            <a:r>
              <a:rPr lang="en-US" sz="2400" b="1"/>
              <a:t>Second half of June 2023</a:t>
            </a:r>
            <a:endParaRPr lang="en-US" sz="2400" kern="1200"/>
          </a:p>
        </p:txBody>
      </p:sp>
      <p:sp>
        <p:nvSpPr>
          <p:cNvPr id="14" name="Freeform: Shape 13">
            <a:extLst>
              <a:ext uri="{FF2B5EF4-FFF2-40B4-BE49-F238E27FC236}">
                <a16:creationId xmlns:a16="http://schemas.microsoft.com/office/drawing/2014/main" id="{C7BDC47F-FD4E-695C-9F80-5C1B7570D598}"/>
              </a:ext>
            </a:extLst>
          </p:cNvPr>
          <p:cNvSpPr/>
          <p:nvPr/>
        </p:nvSpPr>
        <p:spPr>
          <a:xfrm>
            <a:off x="1540479" y="2143949"/>
            <a:ext cx="2882354" cy="1729412"/>
          </a:xfrm>
          <a:custGeom>
            <a:avLst/>
            <a:gdLst>
              <a:gd name="connsiteX0" fmla="*/ 0 w 2882354"/>
              <a:gd name="connsiteY0" fmla="*/ 0 h 1729412"/>
              <a:gd name="connsiteX1" fmla="*/ 2882354 w 2882354"/>
              <a:gd name="connsiteY1" fmla="*/ 0 h 1729412"/>
              <a:gd name="connsiteX2" fmla="*/ 2882354 w 2882354"/>
              <a:gd name="connsiteY2" fmla="*/ 1729412 h 1729412"/>
              <a:gd name="connsiteX3" fmla="*/ 0 w 2882354"/>
              <a:gd name="connsiteY3" fmla="*/ 1729412 h 1729412"/>
              <a:gd name="connsiteX4" fmla="*/ 0 w 2882354"/>
              <a:gd name="connsiteY4" fmla="*/ 0 h 1729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2354" h="1729412">
                <a:moveTo>
                  <a:pt x="0" y="0"/>
                </a:moveTo>
                <a:lnTo>
                  <a:pt x="2882354" y="0"/>
                </a:lnTo>
                <a:lnTo>
                  <a:pt x="2882354" y="1729412"/>
                </a:lnTo>
                <a:lnTo>
                  <a:pt x="0" y="1729412"/>
                </a:lnTo>
                <a:lnTo>
                  <a:pt x="0" y="0"/>
                </a:lnTo>
                <a:close/>
              </a:path>
            </a:pathLst>
          </a:custGeom>
        </p:spPr>
        <p:style>
          <a:lnRef idx="2">
            <a:schemeClr val="lt1">
              <a:hueOff val="0"/>
              <a:satOff val="0"/>
              <a:lumOff val="0"/>
              <a:alphaOff val="0"/>
            </a:schemeClr>
          </a:lnRef>
          <a:fillRef idx="1">
            <a:schemeClr val="accent4">
              <a:shade val="50000"/>
              <a:hueOff val="-396136"/>
              <a:satOff val="0"/>
              <a:lumOff val="32202"/>
              <a:alphaOff val="0"/>
            </a:schemeClr>
          </a:fillRef>
          <a:effectRef idx="0">
            <a:schemeClr val="accent4">
              <a:shade val="50000"/>
              <a:hueOff val="-396136"/>
              <a:satOff val="0"/>
              <a:lumOff val="32202"/>
              <a:alphaOff val="0"/>
            </a:schemeClr>
          </a:effectRef>
          <a:fontRef idx="minor">
            <a:schemeClr val="lt1"/>
          </a:fontRef>
        </p:style>
        <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b="1" kern="1200"/>
              <a:t>Clarifications by the contracting authority 18/05/2023 (3pm)</a:t>
            </a:r>
            <a:endParaRPr lang="en-US" sz="2500" kern="1200"/>
          </a:p>
        </p:txBody>
      </p:sp>
      <p:sp>
        <p:nvSpPr>
          <p:cNvPr id="15" name="Freeform: Shape 14">
            <a:extLst>
              <a:ext uri="{FF2B5EF4-FFF2-40B4-BE49-F238E27FC236}">
                <a16:creationId xmlns:a16="http://schemas.microsoft.com/office/drawing/2014/main" id="{CF3F02BC-928B-3D7F-C9EE-BA3BB872BAD5}"/>
              </a:ext>
            </a:extLst>
          </p:cNvPr>
          <p:cNvSpPr/>
          <p:nvPr/>
        </p:nvSpPr>
        <p:spPr>
          <a:xfrm>
            <a:off x="8128559" y="141577"/>
            <a:ext cx="2882354" cy="1729412"/>
          </a:xfrm>
          <a:custGeom>
            <a:avLst/>
            <a:gdLst>
              <a:gd name="connsiteX0" fmla="*/ 0 w 2882354"/>
              <a:gd name="connsiteY0" fmla="*/ 0 h 1729412"/>
              <a:gd name="connsiteX1" fmla="*/ 2882354 w 2882354"/>
              <a:gd name="connsiteY1" fmla="*/ 0 h 1729412"/>
              <a:gd name="connsiteX2" fmla="*/ 2882354 w 2882354"/>
              <a:gd name="connsiteY2" fmla="*/ 1729412 h 1729412"/>
              <a:gd name="connsiteX3" fmla="*/ 0 w 2882354"/>
              <a:gd name="connsiteY3" fmla="*/ 1729412 h 1729412"/>
              <a:gd name="connsiteX4" fmla="*/ 0 w 2882354"/>
              <a:gd name="connsiteY4" fmla="*/ 0 h 1729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2354" h="1729412">
                <a:moveTo>
                  <a:pt x="0" y="0"/>
                </a:moveTo>
                <a:lnTo>
                  <a:pt x="2882354" y="0"/>
                </a:lnTo>
                <a:lnTo>
                  <a:pt x="2882354" y="1729412"/>
                </a:lnTo>
                <a:lnTo>
                  <a:pt x="0" y="1729412"/>
                </a:lnTo>
                <a:lnTo>
                  <a:pt x="0" y="0"/>
                </a:lnTo>
                <a:close/>
              </a:path>
            </a:pathLst>
          </a:custGeom>
        </p:spPr>
        <p:style>
          <a:lnRef idx="2">
            <a:schemeClr val="lt1">
              <a:hueOff val="0"/>
              <a:satOff val="0"/>
              <a:lumOff val="0"/>
              <a:alphaOff val="0"/>
            </a:schemeClr>
          </a:lnRef>
          <a:fillRef idx="1">
            <a:schemeClr val="accent4">
              <a:shade val="50000"/>
              <a:hueOff val="-264091"/>
              <a:satOff val="0"/>
              <a:lumOff val="21468"/>
              <a:alphaOff val="0"/>
            </a:schemeClr>
          </a:fillRef>
          <a:effectRef idx="0">
            <a:schemeClr val="accent4">
              <a:shade val="50000"/>
              <a:hueOff val="-264091"/>
              <a:satOff val="0"/>
              <a:lumOff val="21468"/>
              <a:alphaOff val="0"/>
            </a:schemeClr>
          </a:effectRef>
          <a:fontRef idx="minor">
            <a:schemeClr val="lt1"/>
          </a:fontRef>
        </p:style>
        <p:txBody>
          <a:bodyPr spcFirstLastPara="0" vert="horz" wrap="square" lIns="95250" tIns="95250" rIns="95250" bIns="95250" numCol="1" spcCol="1270" anchor="ctr" anchorCtr="0">
            <a:noAutofit/>
          </a:bodyPr>
          <a:lstStyle/>
          <a:p>
            <a:pPr algn="ctr" defTabSz="1111250">
              <a:lnSpc>
                <a:spcPct val="90000"/>
              </a:lnSpc>
              <a:spcBef>
                <a:spcPct val="0"/>
              </a:spcBef>
              <a:spcAft>
                <a:spcPct val="35000"/>
              </a:spcAft>
            </a:pPr>
            <a:r>
              <a:rPr lang="en-US" sz="2500" b="1" kern="1200"/>
              <a:t>Deadline for clarification requests </a:t>
            </a:r>
            <a:r>
              <a:rPr lang="en-US" sz="2500" kern="1200"/>
              <a:t>12/05/2023 (3pm)</a:t>
            </a:r>
          </a:p>
        </p:txBody>
      </p:sp>
      <p:sp>
        <p:nvSpPr>
          <p:cNvPr id="16" name="Freeform: Shape 15">
            <a:extLst>
              <a:ext uri="{FF2B5EF4-FFF2-40B4-BE49-F238E27FC236}">
                <a16:creationId xmlns:a16="http://schemas.microsoft.com/office/drawing/2014/main" id="{2C2D5729-BA27-3D8B-E748-3E6349EF5216}"/>
              </a:ext>
            </a:extLst>
          </p:cNvPr>
          <p:cNvSpPr/>
          <p:nvPr/>
        </p:nvSpPr>
        <p:spPr>
          <a:xfrm>
            <a:off x="4831085" y="4452357"/>
            <a:ext cx="2882354" cy="1729412"/>
          </a:xfrm>
          <a:custGeom>
            <a:avLst/>
            <a:gdLst>
              <a:gd name="connsiteX0" fmla="*/ 0 w 2882354"/>
              <a:gd name="connsiteY0" fmla="*/ 0 h 1729412"/>
              <a:gd name="connsiteX1" fmla="*/ 2882354 w 2882354"/>
              <a:gd name="connsiteY1" fmla="*/ 0 h 1729412"/>
              <a:gd name="connsiteX2" fmla="*/ 2882354 w 2882354"/>
              <a:gd name="connsiteY2" fmla="*/ 1729412 h 1729412"/>
              <a:gd name="connsiteX3" fmla="*/ 0 w 2882354"/>
              <a:gd name="connsiteY3" fmla="*/ 1729412 h 1729412"/>
              <a:gd name="connsiteX4" fmla="*/ 0 w 2882354"/>
              <a:gd name="connsiteY4" fmla="*/ 0 h 1729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2354" h="1729412">
                <a:moveTo>
                  <a:pt x="0" y="0"/>
                </a:moveTo>
                <a:lnTo>
                  <a:pt x="2882354" y="0"/>
                </a:lnTo>
                <a:lnTo>
                  <a:pt x="2882354" y="1729412"/>
                </a:lnTo>
                <a:lnTo>
                  <a:pt x="0" y="1729412"/>
                </a:lnTo>
                <a:lnTo>
                  <a:pt x="0" y="0"/>
                </a:lnTo>
                <a:close/>
              </a:path>
            </a:pathLst>
          </a:custGeom>
        </p:spPr>
        <p:style>
          <a:lnRef idx="2">
            <a:schemeClr val="lt1">
              <a:hueOff val="0"/>
              <a:satOff val="0"/>
              <a:lumOff val="0"/>
              <a:alphaOff val="0"/>
            </a:schemeClr>
          </a:lnRef>
          <a:fillRef idx="1">
            <a:schemeClr val="accent4">
              <a:shade val="50000"/>
              <a:hueOff val="-132045"/>
              <a:satOff val="0"/>
              <a:lumOff val="10734"/>
              <a:alphaOff val="0"/>
            </a:schemeClr>
          </a:fillRef>
          <a:effectRef idx="0">
            <a:schemeClr val="accent4">
              <a:shade val="50000"/>
              <a:hueOff val="-132045"/>
              <a:satOff val="0"/>
              <a:lumOff val="10734"/>
              <a:alphaOff val="0"/>
            </a:schemeClr>
          </a:effectRef>
          <a:fontRef idx="minor">
            <a:schemeClr val="lt1"/>
          </a:fontRef>
        </p:style>
        <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Notification of the Award Decision </a:t>
            </a:r>
          </a:p>
          <a:p>
            <a:pPr marL="0" lvl="0" indent="0" algn="ctr" defTabSz="1111250">
              <a:lnSpc>
                <a:spcPct val="90000"/>
              </a:lnSpc>
              <a:spcBef>
                <a:spcPct val="0"/>
              </a:spcBef>
              <a:spcAft>
                <a:spcPct val="35000"/>
              </a:spcAft>
              <a:buNone/>
            </a:pPr>
            <a:r>
              <a:rPr lang="en-US" sz="2500" b="1" kern="1200"/>
              <a:t>July 2023  </a:t>
            </a:r>
            <a:endParaRPr lang="en-US" sz="2500" kern="1200"/>
          </a:p>
        </p:txBody>
      </p:sp>
      <p:sp>
        <p:nvSpPr>
          <p:cNvPr id="19" name="Oval 18">
            <a:extLst>
              <a:ext uri="{FF2B5EF4-FFF2-40B4-BE49-F238E27FC236}">
                <a16:creationId xmlns:a16="http://schemas.microsoft.com/office/drawing/2014/main" id="{A507FF68-EF47-F28B-E383-E53AD18F89D9}"/>
              </a:ext>
            </a:extLst>
          </p:cNvPr>
          <p:cNvSpPr/>
          <p:nvPr/>
        </p:nvSpPr>
        <p:spPr>
          <a:xfrm flipH="1">
            <a:off x="909041" y="5317063"/>
            <a:ext cx="1879600" cy="11734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Provisional dates</a:t>
            </a:r>
          </a:p>
        </p:txBody>
      </p:sp>
    </p:spTree>
    <p:extLst>
      <p:ext uri="{BB962C8B-B14F-4D97-AF65-F5344CB8AC3E}">
        <p14:creationId xmlns:p14="http://schemas.microsoft.com/office/powerpoint/2010/main" val="1872719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490537B9-2268-4194-8B68-237B53420B17}"/>
              </a:ext>
            </a:extLst>
          </p:cNvPr>
          <p:cNvGrpSpPr/>
          <p:nvPr/>
        </p:nvGrpSpPr>
        <p:grpSpPr>
          <a:xfrm>
            <a:off x="6639120" y="1979947"/>
            <a:ext cx="5071912" cy="1532288"/>
            <a:chOff x="8241737" y="2093786"/>
            <a:chExt cx="2714513" cy="1532288"/>
          </a:xfrm>
        </p:grpSpPr>
        <p:sp>
          <p:nvSpPr>
            <p:cNvPr id="38" name="Freeform: Shape 37">
              <a:extLst>
                <a:ext uri="{FF2B5EF4-FFF2-40B4-BE49-F238E27FC236}">
                  <a16:creationId xmlns:a16="http://schemas.microsoft.com/office/drawing/2014/main" id="{ED70351B-B4C5-4FF7-9BEE-F8CFBB328F5C}"/>
                </a:ext>
              </a:extLst>
            </p:cNvPr>
            <p:cNvSpPr/>
            <p:nvPr/>
          </p:nvSpPr>
          <p:spPr>
            <a:xfrm>
              <a:off x="8241737" y="2093786"/>
              <a:ext cx="2714513" cy="1532288"/>
            </a:xfrm>
            <a:custGeom>
              <a:avLst/>
              <a:gdLst>
                <a:gd name="connsiteX0" fmla="*/ 1671042 w 3342085"/>
                <a:gd name="connsiteY0" fmla="*/ 0 h 1532288"/>
                <a:gd name="connsiteX1" fmla="*/ 3338787 w 3342085"/>
                <a:gd name="connsiteY1" fmla="*/ 1468565 h 1532288"/>
                <a:gd name="connsiteX2" fmla="*/ 3342085 w 3342085"/>
                <a:gd name="connsiteY2" fmla="*/ 1532288 h 1532288"/>
                <a:gd name="connsiteX3" fmla="*/ 0 w 3342085"/>
                <a:gd name="connsiteY3" fmla="*/ 1532288 h 1532288"/>
                <a:gd name="connsiteX4" fmla="*/ 3297 w 3342085"/>
                <a:gd name="connsiteY4" fmla="*/ 1468565 h 1532288"/>
                <a:gd name="connsiteX5" fmla="*/ 1671042 w 3342085"/>
                <a:gd name="connsiteY5" fmla="*/ 0 h 1532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2085" h="1532288">
                  <a:moveTo>
                    <a:pt x="1671042" y="0"/>
                  </a:moveTo>
                  <a:cubicBezTo>
                    <a:pt x="2539026" y="0"/>
                    <a:pt x="3252939" y="643694"/>
                    <a:pt x="3338787" y="1468565"/>
                  </a:cubicBezTo>
                  <a:lnTo>
                    <a:pt x="3342085" y="1532288"/>
                  </a:lnTo>
                  <a:lnTo>
                    <a:pt x="0" y="1532288"/>
                  </a:lnTo>
                  <a:lnTo>
                    <a:pt x="3297" y="1468565"/>
                  </a:lnTo>
                  <a:cubicBezTo>
                    <a:pt x="89146" y="643694"/>
                    <a:pt x="803058" y="0"/>
                    <a:pt x="1671042" y="0"/>
                  </a:cubicBez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A543A062-3348-453E-BAD1-DCA292AC652B}"/>
                </a:ext>
              </a:extLst>
            </p:cNvPr>
            <p:cNvSpPr txBox="1"/>
            <p:nvPr/>
          </p:nvSpPr>
          <p:spPr>
            <a:xfrm>
              <a:off x="8544288" y="2456486"/>
              <a:ext cx="1875673" cy="584775"/>
            </a:xfrm>
            <a:prstGeom prst="rect">
              <a:avLst/>
            </a:prstGeom>
            <a:noFill/>
          </p:spPr>
          <p:txBody>
            <a:bodyPr wrap="square" rtlCol="0">
              <a:spAutoFit/>
            </a:bodyPr>
            <a:lstStyle/>
            <a:p>
              <a:pPr algn="ctr"/>
              <a:r>
                <a:rPr lang="en-US" sz="3200" b="1">
                  <a:solidFill>
                    <a:schemeClr val="tx1">
                      <a:lumMod val="75000"/>
                      <a:lumOff val="25000"/>
                    </a:schemeClr>
                  </a:solidFill>
                  <a:latin typeface="Tw Cen MT" panose="020B0602020104020603" pitchFamily="34" charset="0"/>
                </a:rPr>
                <a:t>Results</a:t>
              </a:r>
            </a:p>
          </p:txBody>
        </p:sp>
      </p:grpSp>
      <p:grpSp>
        <p:nvGrpSpPr>
          <p:cNvPr id="40" name="Group 39">
            <a:extLst>
              <a:ext uri="{FF2B5EF4-FFF2-40B4-BE49-F238E27FC236}">
                <a16:creationId xmlns:a16="http://schemas.microsoft.com/office/drawing/2014/main" id="{CBCB4F3F-9995-4304-AA54-CA855CB10733}"/>
              </a:ext>
            </a:extLst>
          </p:cNvPr>
          <p:cNvGrpSpPr/>
          <p:nvPr/>
        </p:nvGrpSpPr>
        <p:grpSpPr>
          <a:xfrm>
            <a:off x="171865" y="1979947"/>
            <a:ext cx="2953555" cy="1532288"/>
            <a:chOff x="848249" y="2053256"/>
            <a:chExt cx="2735988" cy="1532288"/>
          </a:xfrm>
        </p:grpSpPr>
        <p:sp>
          <p:nvSpPr>
            <p:cNvPr id="41" name="Freeform: Shape 40">
              <a:extLst>
                <a:ext uri="{FF2B5EF4-FFF2-40B4-BE49-F238E27FC236}">
                  <a16:creationId xmlns:a16="http://schemas.microsoft.com/office/drawing/2014/main" id="{BAF6EF09-7D14-4DC1-84EC-B6D0945AEB53}"/>
                </a:ext>
              </a:extLst>
            </p:cNvPr>
            <p:cNvSpPr/>
            <p:nvPr/>
          </p:nvSpPr>
          <p:spPr>
            <a:xfrm>
              <a:off x="848249" y="2053256"/>
              <a:ext cx="2735988" cy="1532288"/>
            </a:xfrm>
            <a:custGeom>
              <a:avLst/>
              <a:gdLst>
                <a:gd name="connsiteX0" fmla="*/ 1671042 w 3342085"/>
                <a:gd name="connsiteY0" fmla="*/ 0 h 1532288"/>
                <a:gd name="connsiteX1" fmla="*/ 3338787 w 3342085"/>
                <a:gd name="connsiteY1" fmla="*/ 1468565 h 1532288"/>
                <a:gd name="connsiteX2" fmla="*/ 3342085 w 3342085"/>
                <a:gd name="connsiteY2" fmla="*/ 1532288 h 1532288"/>
                <a:gd name="connsiteX3" fmla="*/ 0 w 3342085"/>
                <a:gd name="connsiteY3" fmla="*/ 1532288 h 1532288"/>
                <a:gd name="connsiteX4" fmla="*/ 3297 w 3342085"/>
                <a:gd name="connsiteY4" fmla="*/ 1468565 h 1532288"/>
                <a:gd name="connsiteX5" fmla="*/ 1671042 w 3342085"/>
                <a:gd name="connsiteY5" fmla="*/ 0 h 1532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2085" h="1532288">
                  <a:moveTo>
                    <a:pt x="1671042" y="0"/>
                  </a:moveTo>
                  <a:cubicBezTo>
                    <a:pt x="2539026" y="0"/>
                    <a:pt x="3252939" y="643694"/>
                    <a:pt x="3338787" y="1468565"/>
                  </a:cubicBezTo>
                  <a:lnTo>
                    <a:pt x="3342085" y="1532288"/>
                  </a:lnTo>
                  <a:lnTo>
                    <a:pt x="0" y="1532288"/>
                  </a:lnTo>
                  <a:lnTo>
                    <a:pt x="3297" y="1468565"/>
                  </a:lnTo>
                  <a:cubicBezTo>
                    <a:pt x="89146" y="643694"/>
                    <a:pt x="803058" y="0"/>
                    <a:pt x="1671042" y="0"/>
                  </a:cubicBez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F655BC47-9814-4074-BD53-1FD80C95BE96}"/>
                </a:ext>
              </a:extLst>
            </p:cNvPr>
            <p:cNvSpPr txBox="1"/>
            <p:nvPr/>
          </p:nvSpPr>
          <p:spPr>
            <a:xfrm>
              <a:off x="1340854" y="2486706"/>
              <a:ext cx="1656521" cy="1077218"/>
            </a:xfrm>
            <a:prstGeom prst="rect">
              <a:avLst/>
            </a:prstGeom>
            <a:noFill/>
          </p:spPr>
          <p:txBody>
            <a:bodyPr wrap="square" rtlCol="0">
              <a:spAutoFit/>
            </a:bodyPr>
            <a:lstStyle/>
            <a:p>
              <a:pPr algn="ctr"/>
              <a:r>
                <a:rPr lang="en-US" sz="3200" b="1">
                  <a:solidFill>
                    <a:schemeClr val="tx1">
                      <a:lumMod val="75000"/>
                      <a:lumOff val="25000"/>
                    </a:schemeClr>
                  </a:solidFill>
                  <a:latin typeface="Tw Cen MT" panose="020B0602020104020603" pitchFamily="34" charset="0"/>
                </a:rPr>
                <a:t>Overall objective</a:t>
              </a:r>
            </a:p>
          </p:txBody>
        </p:sp>
      </p:grpSp>
      <p:grpSp>
        <p:nvGrpSpPr>
          <p:cNvPr id="43" name="Group 42">
            <a:extLst>
              <a:ext uri="{FF2B5EF4-FFF2-40B4-BE49-F238E27FC236}">
                <a16:creationId xmlns:a16="http://schemas.microsoft.com/office/drawing/2014/main" id="{7E08D184-911D-44DA-B021-E576EF29C5F2}"/>
              </a:ext>
            </a:extLst>
          </p:cNvPr>
          <p:cNvGrpSpPr/>
          <p:nvPr/>
        </p:nvGrpSpPr>
        <p:grpSpPr>
          <a:xfrm>
            <a:off x="3227678" y="3512235"/>
            <a:ext cx="3240234" cy="1532288"/>
            <a:chOff x="5278017" y="3588698"/>
            <a:chExt cx="2759645" cy="1532288"/>
          </a:xfrm>
        </p:grpSpPr>
        <p:sp>
          <p:nvSpPr>
            <p:cNvPr id="44" name="Freeform: Shape 43">
              <a:extLst>
                <a:ext uri="{FF2B5EF4-FFF2-40B4-BE49-F238E27FC236}">
                  <a16:creationId xmlns:a16="http://schemas.microsoft.com/office/drawing/2014/main" id="{4E099E35-CD11-4F69-B8C8-16EF706E7511}"/>
                </a:ext>
              </a:extLst>
            </p:cNvPr>
            <p:cNvSpPr/>
            <p:nvPr/>
          </p:nvSpPr>
          <p:spPr>
            <a:xfrm flipV="1">
              <a:off x="5278017" y="3588698"/>
              <a:ext cx="2759645" cy="1532288"/>
            </a:xfrm>
            <a:custGeom>
              <a:avLst/>
              <a:gdLst>
                <a:gd name="connsiteX0" fmla="*/ 1671042 w 3342085"/>
                <a:gd name="connsiteY0" fmla="*/ 0 h 1532288"/>
                <a:gd name="connsiteX1" fmla="*/ 3338787 w 3342085"/>
                <a:gd name="connsiteY1" fmla="*/ 1468565 h 1532288"/>
                <a:gd name="connsiteX2" fmla="*/ 3342085 w 3342085"/>
                <a:gd name="connsiteY2" fmla="*/ 1532288 h 1532288"/>
                <a:gd name="connsiteX3" fmla="*/ 0 w 3342085"/>
                <a:gd name="connsiteY3" fmla="*/ 1532288 h 1532288"/>
                <a:gd name="connsiteX4" fmla="*/ 3297 w 3342085"/>
                <a:gd name="connsiteY4" fmla="*/ 1468565 h 1532288"/>
                <a:gd name="connsiteX5" fmla="*/ 1671042 w 3342085"/>
                <a:gd name="connsiteY5" fmla="*/ 0 h 1532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2085" h="1532288">
                  <a:moveTo>
                    <a:pt x="1671042" y="0"/>
                  </a:moveTo>
                  <a:cubicBezTo>
                    <a:pt x="2539026" y="0"/>
                    <a:pt x="3252939" y="643694"/>
                    <a:pt x="3338787" y="1468565"/>
                  </a:cubicBezTo>
                  <a:lnTo>
                    <a:pt x="3342085" y="1532288"/>
                  </a:lnTo>
                  <a:lnTo>
                    <a:pt x="0" y="1532288"/>
                  </a:lnTo>
                  <a:lnTo>
                    <a:pt x="3297" y="1468565"/>
                  </a:lnTo>
                  <a:cubicBezTo>
                    <a:pt x="89146" y="643694"/>
                    <a:pt x="803058" y="0"/>
                    <a:pt x="1671042" y="0"/>
                  </a:cubicBez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2043918A-771F-4571-88B7-7A5C00E04E6F}"/>
                </a:ext>
              </a:extLst>
            </p:cNvPr>
            <p:cNvSpPr txBox="1"/>
            <p:nvPr/>
          </p:nvSpPr>
          <p:spPr>
            <a:xfrm>
              <a:off x="5595535" y="3875221"/>
              <a:ext cx="2173357" cy="1077218"/>
            </a:xfrm>
            <a:prstGeom prst="rect">
              <a:avLst/>
            </a:prstGeom>
            <a:noFill/>
          </p:spPr>
          <p:txBody>
            <a:bodyPr wrap="square" rtlCol="0">
              <a:spAutoFit/>
            </a:bodyPr>
            <a:lstStyle/>
            <a:p>
              <a:pPr algn="ctr"/>
              <a:r>
                <a:rPr lang="en-US" sz="3200" b="1">
                  <a:solidFill>
                    <a:schemeClr val="tx1">
                      <a:lumMod val="75000"/>
                      <a:lumOff val="25000"/>
                    </a:schemeClr>
                  </a:solidFill>
                  <a:latin typeface="Tw Cen MT" panose="020B0602020104020603" pitchFamily="34" charset="0"/>
                </a:rPr>
                <a:t>Specific objective</a:t>
              </a:r>
            </a:p>
          </p:txBody>
        </p:sp>
      </p:grpSp>
      <p:sp>
        <p:nvSpPr>
          <p:cNvPr id="46" name="TextBox 45">
            <a:extLst>
              <a:ext uri="{FF2B5EF4-FFF2-40B4-BE49-F238E27FC236}">
                <a16:creationId xmlns:a16="http://schemas.microsoft.com/office/drawing/2014/main" id="{DECC13FB-F74E-489E-AF6D-2F93DCCABBCF}"/>
              </a:ext>
            </a:extLst>
          </p:cNvPr>
          <p:cNvSpPr txBox="1"/>
          <p:nvPr/>
        </p:nvSpPr>
        <p:spPr>
          <a:xfrm>
            <a:off x="317488" y="3582985"/>
            <a:ext cx="2783228" cy="1323439"/>
          </a:xfrm>
          <a:prstGeom prst="rect">
            <a:avLst/>
          </a:prstGeom>
          <a:noFill/>
        </p:spPr>
        <p:txBody>
          <a:bodyPr wrap="square" lIns="91440" tIns="45720" rIns="91440" bIns="45720" rtlCol="0" anchor="ctr">
            <a:spAutoFit/>
          </a:bodyPr>
          <a:lstStyle/>
          <a:p>
            <a:pPr algn="ctr"/>
            <a:r>
              <a:rPr lang="en-GB" sz="2000" b="1">
                <a:solidFill>
                  <a:srgbClr val="C00000"/>
                </a:solidFill>
                <a:latin typeface="Tw Cen MT"/>
              </a:rPr>
              <a:t>Enhanced Palestinian young people's employability and economic empowerment</a:t>
            </a:r>
            <a:endParaRPr lang="en-US" sz="2000" b="1" err="1">
              <a:solidFill>
                <a:srgbClr val="C00000"/>
              </a:solidFill>
              <a:latin typeface="Tw Cen MT" panose="020B0602020104020603" pitchFamily="34" charset="0"/>
            </a:endParaRPr>
          </a:p>
        </p:txBody>
      </p:sp>
      <p:sp>
        <p:nvSpPr>
          <p:cNvPr id="47" name="TextBox 46">
            <a:extLst>
              <a:ext uri="{FF2B5EF4-FFF2-40B4-BE49-F238E27FC236}">
                <a16:creationId xmlns:a16="http://schemas.microsoft.com/office/drawing/2014/main" id="{0266983A-86D1-4301-B3A4-C5E7650745C8}"/>
              </a:ext>
            </a:extLst>
          </p:cNvPr>
          <p:cNvSpPr txBox="1"/>
          <p:nvPr/>
        </p:nvSpPr>
        <p:spPr>
          <a:xfrm>
            <a:off x="3085218" y="2465757"/>
            <a:ext cx="3582390" cy="923330"/>
          </a:xfrm>
          <a:prstGeom prst="rect">
            <a:avLst/>
          </a:prstGeom>
          <a:noFill/>
        </p:spPr>
        <p:txBody>
          <a:bodyPr wrap="square" rtlCol="0" anchor="ctr">
            <a:spAutoFit/>
          </a:bodyPr>
          <a:lstStyle/>
          <a:p>
            <a:pPr algn="ctr"/>
            <a:r>
              <a:rPr lang="en-GB" b="1">
                <a:solidFill>
                  <a:srgbClr val="C00000"/>
                </a:solidFill>
              </a:rPr>
              <a:t>Young women and men are better equipped to access inclusive and decent employment opportunities</a:t>
            </a:r>
            <a:endParaRPr lang="en-US" b="1">
              <a:solidFill>
                <a:srgbClr val="C00000"/>
              </a:solidFill>
            </a:endParaRPr>
          </a:p>
        </p:txBody>
      </p:sp>
      <p:sp>
        <p:nvSpPr>
          <p:cNvPr id="48" name="TextBox 47">
            <a:extLst>
              <a:ext uri="{FF2B5EF4-FFF2-40B4-BE49-F238E27FC236}">
                <a16:creationId xmlns:a16="http://schemas.microsoft.com/office/drawing/2014/main" id="{792D0022-B61F-495E-9CC0-BB5E472F17C7}"/>
              </a:ext>
            </a:extLst>
          </p:cNvPr>
          <p:cNvSpPr txBox="1"/>
          <p:nvPr/>
        </p:nvSpPr>
        <p:spPr>
          <a:xfrm>
            <a:off x="6667608" y="3552208"/>
            <a:ext cx="5312216" cy="3200876"/>
          </a:xfrm>
          <a:prstGeom prst="rect">
            <a:avLst/>
          </a:prstGeom>
          <a:noFill/>
        </p:spPr>
        <p:txBody>
          <a:bodyPr wrap="square" lIns="91440" tIns="45720" rIns="91440" bIns="45720" rtlCol="0" anchor="ctr">
            <a:spAutoFit/>
          </a:bodyPr>
          <a:lstStyle/>
          <a:p>
            <a:r>
              <a:rPr lang="en-US" b="1" u="sng">
                <a:solidFill>
                  <a:srgbClr val="C00000"/>
                </a:solidFill>
                <a:latin typeface="Tw Cen MT"/>
              </a:rPr>
              <a:t>Result 1:</a:t>
            </a:r>
            <a:r>
              <a:rPr lang="en-US" b="1">
                <a:solidFill>
                  <a:srgbClr val="C00000"/>
                </a:solidFill>
                <a:latin typeface="Tw Cen MT"/>
              </a:rPr>
              <a:t> </a:t>
            </a:r>
            <a:r>
              <a:rPr lang="en-GB">
                <a:solidFill>
                  <a:srgbClr val="585756"/>
                </a:solidFill>
                <a:latin typeface="Tw Cen MT"/>
              </a:rPr>
              <a:t>A model First Employment Facility is developed and accessible to young women and men graduates</a:t>
            </a:r>
          </a:p>
          <a:p>
            <a:endParaRPr lang="en-US">
              <a:solidFill>
                <a:srgbClr val="585756"/>
              </a:solidFill>
              <a:latin typeface="Tw Cen MT" panose="020B0602020104020603" pitchFamily="34" charset="0"/>
            </a:endParaRPr>
          </a:p>
          <a:p>
            <a:r>
              <a:rPr lang="en-US" sz="2000" b="1" u="sng">
                <a:solidFill>
                  <a:srgbClr val="C00000"/>
                </a:solidFill>
                <a:latin typeface="Tw Cen MT"/>
              </a:rPr>
              <a:t>Result 2:</a:t>
            </a:r>
            <a:r>
              <a:rPr lang="en-US" sz="2000" b="1">
                <a:solidFill>
                  <a:srgbClr val="C00000"/>
                </a:solidFill>
                <a:latin typeface="Tw Cen MT"/>
              </a:rPr>
              <a:t> </a:t>
            </a:r>
            <a:r>
              <a:rPr lang="en-GB" sz="2000" b="1">
                <a:solidFill>
                  <a:schemeClr val="tx1">
                    <a:lumMod val="75000"/>
                    <a:lumOff val="25000"/>
                  </a:schemeClr>
                </a:solidFill>
                <a:latin typeface="Tw Cen MT"/>
              </a:rPr>
              <a:t>Young women and men are equipped with demand-driven, quality skills</a:t>
            </a:r>
          </a:p>
          <a:p>
            <a:endParaRPr lang="en-GB" b="1">
              <a:solidFill>
                <a:schemeClr val="tx1">
                  <a:lumMod val="75000"/>
                  <a:lumOff val="25000"/>
                </a:schemeClr>
              </a:solidFill>
              <a:latin typeface="Tw Cen MT" panose="020B0602020104020603" pitchFamily="34" charset="0"/>
            </a:endParaRPr>
          </a:p>
          <a:p>
            <a:r>
              <a:rPr lang="en-GB" b="1" u="sng">
                <a:solidFill>
                  <a:srgbClr val="C00000"/>
                </a:solidFill>
                <a:latin typeface="Tw Cen MT"/>
              </a:rPr>
              <a:t>Result 3: </a:t>
            </a:r>
            <a:r>
              <a:rPr lang="en-GB">
                <a:solidFill>
                  <a:schemeClr val="tx1">
                    <a:lumMod val="75000"/>
                    <a:lumOff val="25000"/>
                  </a:schemeClr>
                </a:solidFill>
                <a:latin typeface="Tw Cen MT"/>
              </a:rPr>
              <a:t>Vulnerable young women and men are supported to develop micro- or small businesses that are relevant to their local economies</a:t>
            </a:r>
            <a:endParaRPr lang="en-US">
              <a:solidFill>
                <a:schemeClr val="tx1">
                  <a:lumMod val="75000"/>
                  <a:lumOff val="25000"/>
                </a:schemeClr>
              </a:solidFill>
              <a:latin typeface="Tw Cen MT"/>
            </a:endParaRPr>
          </a:p>
          <a:p>
            <a:endParaRPr lang="en-US">
              <a:solidFill>
                <a:schemeClr val="tx1">
                  <a:lumMod val="75000"/>
                  <a:lumOff val="25000"/>
                </a:schemeClr>
              </a:solidFill>
              <a:latin typeface="Tw Cen MT" panose="020B0602020104020603" pitchFamily="34" charset="0"/>
            </a:endParaRPr>
          </a:p>
        </p:txBody>
      </p:sp>
    </p:spTree>
    <p:extLst>
      <p:ext uri="{BB962C8B-B14F-4D97-AF65-F5344CB8AC3E}">
        <p14:creationId xmlns:p14="http://schemas.microsoft.com/office/powerpoint/2010/main" val="5089397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BBD0F-C71F-C1F2-2C96-02DC0565D0D5}"/>
              </a:ext>
            </a:extLst>
          </p:cNvPr>
          <p:cNvSpPr>
            <a:spLocks noGrp="1"/>
          </p:cNvSpPr>
          <p:nvPr>
            <p:ph type="title"/>
          </p:nvPr>
        </p:nvSpPr>
        <p:spPr/>
        <p:txBody>
          <a:bodyPr/>
          <a:lstStyle/>
          <a:p>
            <a:r>
              <a:rPr lang="en-GB"/>
              <a:t>Remember,</a:t>
            </a:r>
          </a:p>
        </p:txBody>
      </p:sp>
      <p:sp>
        <p:nvSpPr>
          <p:cNvPr id="3" name="Content Placeholder 2">
            <a:extLst>
              <a:ext uri="{FF2B5EF4-FFF2-40B4-BE49-F238E27FC236}">
                <a16:creationId xmlns:a16="http://schemas.microsoft.com/office/drawing/2014/main" id="{D4FEB64D-E942-EE36-8595-CD703BA81D72}"/>
              </a:ext>
            </a:extLst>
          </p:cNvPr>
          <p:cNvSpPr>
            <a:spLocks noGrp="1"/>
          </p:cNvSpPr>
          <p:nvPr>
            <p:ph idx="1"/>
          </p:nvPr>
        </p:nvSpPr>
        <p:spPr/>
        <p:txBody>
          <a:bodyPr vert="horz" lIns="91440" tIns="45720" rIns="91440" bIns="45720" rtlCol="0" anchor="t">
            <a:normAutofit fontScale="92500" lnSpcReduction="20000"/>
          </a:bodyPr>
          <a:lstStyle/>
          <a:p>
            <a:pPr marL="267970" indent="-267970"/>
            <a:r>
              <a:rPr lang="en-GB" sz="1800">
                <a:solidFill>
                  <a:srgbClr val="000000"/>
                </a:solidFill>
                <a:latin typeface="Calibri"/>
                <a:cs typeface="Calibri"/>
              </a:rPr>
              <a:t>Read the guidelines thoroughly and its annexes</a:t>
            </a:r>
          </a:p>
          <a:p>
            <a:pPr marL="267970" indent="-267970"/>
            <a:r>
              <a:rPr lang="en-GB" sz="1800">
                <a:solidFill>
                  <a:srgbClr val="000000"/>
                </a:solidFill>
                <a:latin typeface="Calibri"/>
                <a:cs typeface="Calibri"/>
              </a:rPr>
              <a:t>Follow the submission guidelines (be on time, complete the Annex A and sign it, co-applicant declaration, etc.)</a:t>
            </a:r>
          </a:p>
          <a:p>
            <a:pPr marL="267970" indent="-267970"/>
            <a:r>
              <a:rPr lang="en-GB" sz="1800">
                <a:solidFill>
                  <a:srgbClr val="000000"/>
                </a:solidFill>
                <a:latin typeface="Calibri"/>
                <a:cs typeface="Calibri"/>
              </a:rPr>
              <a:t>An electronic version of the proposal must also be provided. A </a:t>
            </a:r>
            <a:r>
              <a:rPr lang="en-GB" sz="1800" b="1">
                <a:solidFill>
                  <a:srgbClr val="000000"/>
                </a:solidFill>
                <a:latin typeface="Calibri"/>
                <a:cs typeface="Calibri"/>
              </a:rPr>
              <a:t>USB</a:t>
            </a:r>
            <a:r>
              <a:rPr lang="en-GB" sz="1800">
                <a:solidFill>
                  <a:srgbClr val="000000"/>
                </a:solidFill>
                <a:latin typeface="Calibri"/>
                <a:cs typeface="Calibri"/>
              </a:rPr>
              <a:t> - not </a:t>
            </a:r>
            <a:r>
              <a:rPr lang="en-GB" sz="1800" b="1">
                <a:solidFill>
                  <a:srgbClr val="000000"/>
                </a:solidFill>
                <a:latin typeface="Calibri"/>
                <a:cs typeface="Calibri"/>
              </a:rPr>
              <a:t>CD</a:t>
            </a:r>
            <a:r>
              <a:rPr lang="en-GB" sz="1800">
                <a:solidFill>
                  <a:srgbClr val="000000"/>
                </a:solidFill>
                <a:latin typeface="Calibri"/>
                <a:cs typeface="Calibri"/>
              </a:rPr>
              <a:t> - containing this document and annexes will be placed, with the paper version, in a sealed envelope. The electronic file must be </a:t>
            </a:r>
            <a:r>
              <a:rPr lang="en-GB" sz="1800" b="1">
                <a:solidFill>
                  <a:srgbClr val="000000"/>
                </a:solidFill>
                <a:latin typeface="Calibri"/>
                <a:cs typeface="Calibri"/>
              </a:rPr>
              <a:t>exactly the same</a:t>
            </a:r>
            <a:r>
              <a:rPr lang="en-GB" sz="1800">
                <a:solidFill>
                  <a:srgbClr val="000000"/>
                </a:solidFill>
                <a:latin typeface="Calibri"/>
                <a:cs typeface="Calibri"/>
              </a:rPr>
              <a:t> as the attached paper version.</a:t>
            </a:r>
          </a:p>
          <a:p>
            <a:pPr marL="267970" indent="-267970"/>
            <a:r>
              <a:rPr lang="en-GB" sz="1800">
                <a:solidFill>
                  <a:srgbClr val="000000"/>
                </a:solidFill>
                <a:latin typeface="Calibri"/>
                <a:cs typeface="Calibri"/>
              </a:rPr>
              <a:t>The outer envelope must bear the </a:t>
            </a:r>
            <a:r>
              <a:rPr lang="en-GB" sz="1800" b="1">
                <a:solidFill>
                  <a:srgbClr val="000000"/>
                </a:solidFill>
                <a:latin typeface="Calibri"/>
                <a:cs typeface="Calibri"/>
              </a:rPr>
              <a:t>reference number and the title of the call for proposals (Reference: PSE21002-10012)</a:t>
            </a:r>
          </a:p>
          <a:p>
            <a:pPr marL="267970" indent="-267970"/>
            <a:r>
              <a:rPr lang="en-GB" sz="1800">
                <a:solidFill>
                  <a:srgbClr val="000000"/>
                </a:solidFill>
                <a:latin typeface="Calibri"/>
                <a:cs typeface="Calibri"/>
              </a:rPr>
              <a:t>Provide all required annexes including the ones related to exclusion ground </a:t>
            </a:r>
          </a:p>
          <a:p>
            <a:pPr marL="267970" indent="-267970"/>
            <a:r>
              <a:rPr lang="en-GB" sz="1800">
                <a:solidFill>
                  <a:srgbClr val="000000"/>
                </a:solidFill>
                <a:latin typeface="Calibri"/>
                <a:cs typeface="Calibri"/>
              </a:rPr>
              <a:t>Ensure that you meet the budget and duration boundaries of the call</a:t>
            </a:r>
          </a:p>
          <a:p>
            <a:pPr marL="267970" indent="-267970"/>
            <a:r>
              <a:rPr lang="en-GB" sz="1800" b="0" i="0" u="none" strike="noStrike" baseline="0">
                <a:solidFill>
                  <a:srgbClr val="000000"/>
                </a:solidFill>
                <a:latin typeface="Calibri"/>
                <a:cs typeface="Calibri"/>
              </a:rPr>
              <a:t>To complete Annex B (the budget and its description sheet), Annex C (the </a:t>
            </a:r>
            <a:r>
              <a:rPr lang="en-GB" sz="1800" err="1">
                <a:solidFill>
                  <a:srgbClr val="000000"/>
                </a:solidFill>
                <a:latin typeface="Calibri"/>
                <a:cs typeface="Calibri"/>
              </a:rPr>
              <a:t>logframe</a:t>
            </a:r>
            <a:r>
              <a:rPr lang="en-GB" sz="1800" b="0" i="0" u="none" strike="noStrike" baseline="0">
                <a:solidFill>
                  <a:srgbClr val="000000"/>
                </a:solidFill>
                <a:latin typeface="Calibri"/>
                <a:cs typeface="Calibri"/>
              </a:rPr>
              <a:t> with all required details to meet the requirements of the call)</a:t>
            </a:r>
          </a:p>
          <a:p>
            <a:pPr marL="267970" indent="-267970"/>
            <a:r>
              <a:rPr lang="en-GB" sz="1800" b="0" i="0" u="none" strike="noStrike" baseline="0">
                <a:solidFill>
                  <a:srgbClr val="000000"/>
                </a:solidFill>
                <a:latin typeface="Calibri"/>
                <a:cs typeface="Calibri"/>
              </a:rPr>
              <a:t>To add, a preliminary list of private sector companies who will host trainees with a clear description of their roles and responsibilities in the training provision process</a:t>
            </a:r>
            <a:r>
              <a:rPr lang="en-GB" sz="1800">
                <a:solidFill>
                  <a:srgbClr val="000000"/>
                </a:solidFill>
                <a:latin typeface="Calibri"/>
                <a:cs typeface="Calibri"/>
              </a:rPr>
              <a:t> </a:t>
            </a:r>
            <a:endParaRPr lang="en-GB" sz="1800" b="0" i="0" u="none" strike="noStrike" baseline="0">
              <a:solidFill>
                <a:srgbClr val="000000"/>
              </a:solidFill>
              <a:latin typeface="Calibri" panose="020F0502020204030204" pitchFamily="34" charset="0"/>
              <a:cs typeface="Calibri"/>
            </a:endParaRPr>
          </a:p>
          <a:p>
            <a:pPr marL="267970" indent="-267970"/>
            <a:r>
              <a:rPr lang="en-GB" sz="1800">
                <a:solidFill>
                  <a:srgbClr val="000000"/>
                </a:solidFill>
                <a:latin typeface="Calibri"/>
                <a:cs typeface="Calibri"/>
              </a:rPr>
              <a:t>Applicants should showcase their own analysis of labour market needs, with the private sector in the driver’s seat</a:t>
            </a:r>
            <a:endParaRPr lang="en-GB">
              <a:latin typeface="Calibri"/>
              <a:cs typeface="Calibri"/>
            </a:endParaRPr>
          </a:p>
        </p:txBody>
      </p:sp>
    </p:spTree>
    <p:extLst>
      <p:ext uri="{BB962C8B-B14F-4D97-AF65-F5344CB8AC3E}">
        <p14:creationId xmlns:p14="http://schemas.microsoft.com/office/powerpoint/2010/main" val="26070805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B7071-CF53-0205-936F-1BFA55367CC4}"/>
              </a:ext>
            </a:extLst>
          </p:cNvPr>
          <p:cNvSpPr>
            <a:spLocks noGrp="1"/>
          </p:cNvSpPr>
          <p:nvPr>
            <p:ph type="title"/>
          </p:nvPr>
        </p:nvSpPr>
        <p:spPr/>
        <p:txBody>
          <a:bodyPr/>
          <a:lstStyle/>
          <a:p>
            <a:r>
              <a:rPr lang="en-US"/>
              <a:t>Annexes 	</a:t>
            </a:r>
            <a:endParaRPr lang="en-GB"/>
          </a:p>
        </p:txBody>
      </p:sp>
      <p:sp>
        <p:nvSpPr>
          <p:cNvPr id="3" name="Content Placeholder 2">
            <a:extLst>
              <a:ext uri="{FF2B5EF4-FFF2-40B4-BE49-F238E27FC236}">
                <a16:creationId xmlns:a16="http://schemas.microsoft.com/office/drawing/2014/main" id="{D16B22FF-9310-239B-A51C-D9637442E732}"/>
              </a:ext>
            </a:extLst>
          </p:cNvPr>
          <p:cNvSpPr>
            <a:spLocks noGrp="1"/>
          </p:cNvSpPr>
          <p:nvPr>
            <p:ph idx="1"/>
          </p:nvPr>
        </p:nvSpPr>
        <p:spPr/>
        <p:txBody>
          <a:bodyPr vert="horz" lIns="91440" tIns="45720" rIns="91440" bIns="45720" rtlCol="0" anchor="t">
            <a:normAutofit/>
          </a:bodyPr>
          <a:lstStyle/>
          <a:p>
            <a:pPr marL="0" indent="0">
              <a:buNone/>
            </a:pPr>
            <a:r>
              <a:rPr lang="en-GB" sz="1800" b="0" i="0" u="none" strike="noStrike" baseline="0">
                <a:solidFill>
                  <a:srgbClr val="000000"/>
                </a:solidFill>
                <a:latin typeface="Calibri"/>
                <a:cs typeface="Calibri"/>
              </a:rPr>
              <a:t>The </a:t>
            </a:r>
            <a:r>
              <a:rPr lang="en-GB" sz="1800" b="1" i="0" u="none" strike="noStrike" baseline="0">
                <a:solidFill>
                  <a:srgbClr val="000000"/>
                </a:solidFill>
                <a:latin typeface="Calibri"/>
                <a:cs typeface="Calibri"/>
              </a:rPr>
              <a:t>following annexes must be attached to the proposal:</a:t>
            </a:r>
            <a:r>
              <a:rPr lang="en-GB" sz="1800" b="1">
                <a:solidFill>
                  <a:srgbClr val="000000"/>
                </a:solidFill>
                <a:latin typeface="Calibri"/>
                <a:cs typeface="Calibri"/>
              </a:rPr>
              <a:t> </a:t>
            </a:r>
            <a:endParaRPr lang="en-GB" sz="1800" b="0" i="0" u="none" strike="noStrike" baseline="0">
              <a:solidFill>
                <a:srgbClr val="000000"/>
              </a:solidFill>
              <a:latin typeface="Calibri" panose="020F0502020204030204" pitchFamily="34" charset="0"/>
            </a:endParaRPr>
          </a:p>
          <a:p>
            <a:pPr marL="0" indent="0">
              <a:buNone/>
            </a:pPr>
            <a:r>
              <a:rPr lang="en-GB" sz="1800" b="0" i="0" u="none" strike="noStrike" baseline="0">
                <a:solidFill>
                  <a:srgbClr val="000000"/>
                </a:solidFill>
                <a:latin typeface="Calibri"/>
                <a:cs typeface="Calibri"/>
              </a:rPr>
              <a:t>1. The statutes or articles of association of the applicant and any co-applicants</a:t>
            </a:r>
            <a:r>
              <a:rPr lang="en-GB" sz="1800">
                <a:solidFill>
                  <a:srgbClr val="000000"/>
                </a:solidFill>
                <a:latin typeface="Calibri"/>
                <a:cs typeface="Calibri"/>
              </a:rPr>
              <a:t> </a:t>
            </a:r>
            <a:endParaRPr lang="en-GB" sz="1800" b="0" i="0" u="none" strike="noStrike" baseline="0">
              <a:solidFill>
                <a:srgbClr val="000000"/>
              </a:solidFill>
              <a:latin typeface="Calibri" panose="020F0502020204030204" pitchFamily="34" charset="0"/>
              <a:cs typeface="Calibri" panose="020F0502020204030204" pitchFamily="34" charset="0"/>
            </a:endParaRPr>
          </a:p>
          <a:p>
            <a:pPr marL="0" indent="0">
              <a:buNone/>
            </a:pPr>
            <a:r>
              <a:rPr lang="en-GB" sz="1800" b="0" i="0" u="none" strike="noStrike" baseline="0">
                <a:solidFill>
                  <a:srgbClr val="000000"/>
                </a:solidFill>
                <a:latin typeface="Calibri"/>
                <a:cs typeface="Calibri"/>
              </a:rPr>
              <a:t>2. A copy of the applicant's most recent financial statements (income statement and balance sheet for the last </a:t>
            </a:r>
            <a:r>
              <a:rPr lang="en-GB" sz="1800" b="1" i="0" u="none" strike="noStrike" baseline="0">
                <a:solidFill>
                  <a:srgbClr val="000000"/>
                </a:solidFill>
                <a:latin typeface="Calibri"/>
                <a:cs typeface="Calibri"/>
              </a:rPr>
              <a:t>two </a:t>
            </a:r>
            <a:r>
              <a:rPr lang="en-GB" sz="1800" b="0" i="0" u="none" strike="noStrike" baseline="0">
                <a:solidFill>
                  <a:srgbClr val="000000"/>
                </a:solidFill>
                <a:latin typeface="Calibri"/>
                <a:cs typeface="Calibri"/>
              </a:rPr>
              <a:t>closed financial year). Any co-applicants are not required to submit a copy of their financial statements.</a:t>
            </a:r>
            <a:r>
              <a:rPr lang="en-GB" sz="1800">
                <a:solidFill>
                  <a:srgbClr val="000000"/>
                </a:solidFill>
                <a:latin typeface="Calibri"/>
                <a:cs typeface="Calibri"/>
              </a:rPr>
              <a:t> </a:t>
            </a:r>
            <a:endParaRPr lang="en-GB" sz="1800" b="0" i="0" u="none" strike="noStrike" baseline="0">
              <a:solidFill>
                <a:srgbClr val="000000"/>
              </a:solidFill>
              <a:latin typeface="Calibri" panose="020F0502020204030204" pitchFamily="34" charset="0"/>
              <a:cs typeface="Calibri" panose="020F0502020204030204" pitchFamily="34" charset="0"/>
            </a:endParaRPr>
          </a:p>
          <a:p>
            <a:pPr marL="0" indent="0">
              <a:buNone/>
            </a:pPr>
            <a:r>
              <a:rPr lang="en-GB" sz="1800" b="0" i="0" u="none" strike="noStrike" baseline="0">
                <a:solidFill>
                  <a:srgbClr val="000000"/>
                </a:solidFill>
                <a:latin typeface="Calibri"/>
                <a:cs typeface="Calibri"/>
              </a:rPr>
              <a:t>3. The legal entity sheet (see Annex D of these guidelines) duly completed and signed by each of the applicants (</a:t>
            </a:r>
            <a:r>
              <a:rPr lang="en-GB" sz="1800" b="0" i="0" u="none" strike="noStrike" baseline="0" err="1">
                <a:solidFill>
                  <a:srgbClr val="000000"/>
                </a:solidFill>
                <a:latin typeface="Calibri"/>
                <a:cs typeface="Calibri"/>
              </a:rPr>
              <a:t>ie</a:t>
            </a:r>
            <a:r>
              <a:rPr lang="en-GB" sz="1800" b="0" i="0" u="none" strike="noStrike" baseline="0">
                <a:solidFill>
                  <a:srgbClr val="000000"/>
                </a:solidFill>
                <a:latin typeface="Calibri"/>
                <a:cs typeface="Calibri"/>
              </a:rPr>
              <a:t> the applicant and each of the possible co-applicants), accompanied by the supporting documents requested.</a:t>
            </a:r>
            <a:r>
              <a:rPr lang="en-GB" sz="1800">
                <a:solidFill>
                  <a:srgbClr val="000000"/>
                </a:solidFill>
                <a:latin typeface="Calibri"/>
                <a:cs typeface="Calibri"/>
              </a:rPr>
              <a:t> </a:t>
            </a:r>
            <a:endParaRPr lang="en-GB" sz="1800" b="0" i="0" u="none" strike="noStrike" baseline="0">
              <a:solidFill>
                <a:srgbClr val="000000"/>
              </a:solidFill>
              <a:latin typeface="Calibri" panose="020F0502020204030204" pitchFamily="34" charset="0"/>
              <a:cs typeface="Calibri" panose="020F0502020204030204" pitchFamily="34" charset="0"/>
            </a:endParaRPr>
          </a:p>
          <a:p>
            <a:pPr marL="267970" indent="-267970"/>
            <a:endParaRPr lang="en-GB">
              <a:cs typeface="Calibri" panose="020F0502020204030204"/>
            </a:endParaRPr>
          </a:p>
        </p:txBody>
      </p:sp>
    </p:spTree>
    <p:extLst>
      <p:ext uri="{BB962C8B-B14F-4D97-AF65-F5344CB8AC3E}">
        <p14:creationId xmlns:p14="http://schemas.microsoft.com/office/powerpoint/2010/main" val="11884609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B70D9-CD95-DDE4-CC0F-5C9E4B017502}"/>
              </a:ext>
            </a:extLst>
          </p:cNvPr>
          <p:cNvSpPr>
            <a:spLocks noGrp="1"/>
          </p:cNvSpPr>
          <p:nvPr>
            <p:ph type="title"/>
          </p:nvPr>
        </p:nvSpPr>
        <p:spPr/>
        <p:txBody>
          <a:bodyPr>
            <a:normAutofit/>
          </a:bodyPr>
          <a:lstStyle/>
          <a:p>
            <a:pPr algn="l"/>
            <a:r>
              <a:rPr lang="en-US"/>
              <a:t>Annexes </a:t>
            </a:r>
            <a:r>
              <a:rPr lang="en-GB"/>
              <a:t>for the exclusion situations</a:t>
            </a:r>
            <a:br>
              <a:rPr lang="en-GB" sz="1800" b="0" i="0" u="none" strike="noStrike" baseline="0">
                <a:solidFill>
                  <a:srgbClr val="000000"/>
                </a:solidFill>
                <a:latin typeface="Calibri" panose="020F0502020204030204" pitchFamily="34" charset="0"/>
              </a:rPr>
            </a:br>
            <a:endParaRPr lang="en-GB"/>
          </a:p>
        </p:txBody>
      </p:sp>
      <p:sp>
        <p:nvSpPr>
          <p:cNvPr id="3" name="Content Placeholder 2">
            <a:extLst>
              <a:ext uri="{FF2B5EF4-FFF2-40B4-BE49-F238E27FC236}">
                <a16:creationId xmlns:a16="http://schemas.microsoft.com/office/drawing/2014/main" id="{83CF57D5-8B39-35D0-F127-98FE62EE7257}"/>
              </a:ext>
            </a:extLst>
          </p:cNvPr>
          <p:cNvSpPr>
            <a:spLocks noGrp="1"/>
          </p:cNvSpPr>
          <p:nvPr>
            <p:ph idx="1"/>
          </p:nvPr>
        </p:nvSpPr>
        <p:spPr>
          <a:xfrm>
            <a:off x="1799302" y="1557495"/>
            <a:ext cx="8637789" cy="4619468"/>
          </a:xfrm>
        </p:spPr>
        <p:txBody>
          <a:bodyPr>
            <a:normAutofit fontScale="92500" lnSpcReduction="10000"/>
          </a:bodyPr>
          <a:lstStyle/>
          <a:p>
            <a:r>
              <a:rPr lang="en-GB" sz="1800" b="0" i="0" u="none" strike="noStrike" baseline="0">
                <a:solidFill>
                  <a:srgbClr val="000000"/>
                </a:solidFill>
                <a:latin typeface="Calibri" panose="020F0502020204030204" pitchFamily="34" charset="0"/>
              </a:rPr>
              <a:t>Document 1: Public Law Legal Entity Form or Private Company Legal Entity Form </a:t>
            </a:r>
          </a:p>
          <a:p>
            <a:r>
              <a:rPr lang="fr-FR" sz="1800" b="0" i="0" u="none" strike="noStrike" baseline="0">
                <a:solidFill>
                  <a:srgbClr val="000000"/>
                </a:solidFill>
                <a:latin typeface="Calibri" panose="020F0502020204030204" pitchFamily="34" charset="0"/>
              </a:rPr>
              <a:t>Document 2: Financial Identification </a:t>
            </a:r>
            <a:r>
              <a:rPr lang="fr-FR" sz="1800" b="0" i="0" u="none" strike="noStrike" baseline="0" err="1">
                <a:solidFill>
                  <a:srgbClr val="000000"/>
                </a:solidFill>
                <a:latin typeface="Calibri" panose="020F0502020204030204" pitchFamily="34" charset="0"/>
              </a:rPr>
              <a:t>Form</a:t>
            </a:r>
            <a:r>
              <a:rPr lang="fr-FR" sz="1800" b="0" i="0" u="none" strike="noStrike" baseline="0">
                <a:solidFill>
                  <a:srgbClr val="000000"/>
                </a:solidFill>
                <a:latin typeface="Calibri" panose="020F0502020204030204" pitchFamily="34" charset="0"/>
              </a:rPr>
              <a:t> </a:t>
            </a:r>
          </a:p>
          <a:p>
            <a:r>
              <a:rPr lang="en-GB" sz="1800" b="0" i="0" u="none" strike="noStrike" baseline="0">
                <a:solidFill>
                  <a:srgbClr val="000000"/>
                </a:solidFill>
                <a:latin typeface="Calibri" panose="020F0502020204030204" pitchFamily="34" charset="0"/>
              </a:rPr>
              <a:t>Document 3: Registration Certificate (applicant and co-applicant) </a:t>
            </a:r>
          </a:p>
          <a:p>
            <a:r>
              <a:rPr lang="en-GB" sz="1800" b="0" i="0" u="none" strike="noStrike" baseline="0">
                <a:solidFill>
                  <a:srgbClr val="000000"/>
                </a:solidFill>
                <a:latin typeface="Calibri" panose="020F0502020204030204" pitchFamily="34" charset="0"/>
              </a:rPr>
              <a:t>Document 4: Deduction at source Certificate (applicant and co-applicant) </a:t>
            </a:r>
          </a:p>
          <a:p>
            <a:r>
              <a:rPr lang="en-GB" sz="1800" b="0" i="0" u="none" strike="noStrike" baseline="0">
                <a:solidFill>
                  <a:srgbClr val="000000"/>
                </a:solidFill>
                <a:latin typeface="Calibri" panose="020F0502020204030204" pitchFamily="34" charset="0"/>
              </a:rPr>
              <a:t>Document 5: Active bank account for the past 24 months </a:t>
            </a:r>
          </a:p>
          <a:p>
            <a:r>
              <a:rPr lang="en-GB" sz="1800" b="0" i="0" u="none" strike="noStrike" baseline="0">
                <a:solidFill>
                  <a:srgbClr val="000000"/>
                </a:solidFill>
                <a:latin typeface="Calibri" panose="020F0502020204030204" pitchFamily="34" charset="0"/>
              </a:rPr>
              <a:t>Document 6: Audited financial statements (income statement and balance sheet) of the last </a:t>
            </a:r>
            <a:r>
              <a:rPr lang="en-GB" sz="1800" b="1" i="0" u="none" strike="noStrike" baseline="0">
                <a:solidFill>
                  <a:srgbClr val="000000"/>
                </a:solidFill>
                <a:latin typeface="Calibri" panose="020F0502020204030204" pitchFamily="34" charset="0"/>
              </a:rPr>
              <a:t>two </a:t>
            </a:r>
            <a:r>
              <a:rPr lang="en-GB" sz="1800" b="0" i="0" u="none" strike="noStrike" baseline="0">
                <a:solidFill>
                  <a:srgbClr val="000000"/>
                </a:solidFill>
                <a:latin typeface="Calibri" panose="020F0502020204030204" pitchFamily="34" charset="0"/>
              </a:rPr>
              <a:t>closed financial years </a:t>
            </a:r>
          </a:p>
          <a:p>
            <a:r>
              <a:rPr lang="en-GB" sz="1800" b="0" i="0" u="none" strike="noStrike" baseline="0">
                <a:solidFill>
                  <a:srgbClr val="000000"/>
                </a:solidFill>
                <a:latin typeface="Calibri" panose="020F0502020204030204" pitchFamily="34" charset="0"/>
              </a:rPr>
              <a:t>Document 7: Declaration from a competent authority of not being in a situation of bankruptcy or insolvency. </a:t>
            </a:r>
          </a:p>
          <a:p>
            <a:r>
              <a:rPr lang="en-GB" sz="1800" b="0" i="0" u="none" strike="noStrike" baseline="0">
                <a:solidFill>
                  <a:srgbClr val="000000"/>
                </a:solidFill>
                <a:latin typeface="Calibri" panose="020F0502020204030204" pitchFamily="34" charset="0"/>
              </a:rPr>
              <a:t>Document 8: Non-sentence Certificate from the Ministry of Justice (for board members). </a:t>
            </a:r>
          </a:p>
          <a:p>
            <a:r>
              <a:rPr lang="en-GB" sz="1800" b="0" i="0" u="none" strike="noStrike" baseline="0">
                <a:solidFill>
                  <a:srgbClr val="000000"/>
                </a:solidFill>
                <a:latin typeface="Calibri" panose="020F0502020204030204" pitchFamily="34" charset="0"/>
              </a:rPr>
              <a:t>Document 9: The Ministry of Interior registration of the Board. </a:t>
            </a:r>
          </a:p>
          <a:p>
            <a:r>
              <a:rPr lang="en-GB" sz="1800" b="0" i="0" u="none" strike="noStrike" baseline="0">
                <a:solidFill>
                  <a:srgbClr val="000000"/>
                </a:solidFill>
                <a:latin typeface="Calibri" panose="020F0502020204030204" pitchFamily="34" charset="0"/>
              </a:rPr>
              <a:t>Document 10: Declaration on Honour form (signed and stamped by applicant and co-applicant). </a:t>
            </a:r>
          </a:p>
          <a:p>
            <a:r>
              <a:rPr lang="en-GB" sz="1800" b="0" i="0" u="none" strike="noStrike" baseline="0">
                <a:solidFill>
                  <a:srgbClr val="000000"/>
                </a:solidFill>
                <a:latin typeface="Calibri" panose="020F0502020204030204" pitchFamily="34" charset="0"/>
              </a:rPr>
              <a:t>Document 11: The Integrity statement form (signed and stamped by applicant and co-applicant). </a:t>
            </a:r>
            <a:endParaRPr lang="en-GB"/>
          </a:p>
        </p:txBody>
      </p:sp>
    </p:spTree>
    <p:extLst>
      <p:ext uri="{BB962C8B-B14F-4D97-AF65-F5344CB8AC3E}">
        <p14:creationId xmlns:p14="http://schemas.microsoft.com/office/powerpoint/2010/main" val="23533639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D489A-E3DD-4C39-6966-6617AF97562B}"/>
              </a:ext>
            </a:extLst>
          </p:cNvPr>
          <p:cNvSpPr>
            <a:spLocks noGrp="1"/>
          </p:cNvSpPr>
          <p:nvPr>
            <p:ph type="title"/>
          </p:nvPr>
        </p:nvSpPr>
        <p:spPr/>
        <p:txBody>
          <a:bodyPr>
            <a:normAutofit/>
          </a:bodyPr>
          <a:lstStyle/>
          <a:p>
            <a:r>
              <a:rPr lang="en-GB" sz="3600" b="1" kern="50">
                <a:effectLst/>
                <a:latin typeface="Calibri" panose="020F0502020204030204" pitchFamily="34" charset="0"/>
                <a:ea typeface="Arial Unicode MS"/>
                <a:cs typeface="Tahoma" panose="020B0604030504040204" pitchFamily="34" charset="0"/>
              </a:rPr>
              <a:t>Additional supporting annexes</a:t>
            </a:r>
            <a:endParaRPr lang="en-GB" sz="3600"/>
          </a:p>
        </p:txBody>
      </p:sp>
      <p:sp>
        <p:nvSpPr>
          <p:cNvPr id="3" name="Content Placeholder 2">
            <a:extLst>
              <a:ext uri="{FF2B5EF4-FFF2-40B4-BE49-F238E27FC236}">
                <a16:creationId xmlns:a16="http://schemas.microsoft.com/office/drawing/2014/main" id="{7DD2CEAD-5576-0C50-6BA9-9B5C475F9FA1}"/>
              </a:ext>
            </a:extLst>
          </p:cNvPr>
          <p:cNvSpPr>
            <a:spLocks noGrp="1"/>
          </p:cNvSpPr>
          <p:nvPr>
            <p:ph idx="1"/>
          </p:nvPr>
        </p:nvSpPr>
        <p:spPr/>
        <p:txBody>
          <a:bodyPr>
            <a:normAutofit fontScale="85000" lnSpcReduction="10000"/>
          </a:bodyPr>
          <a:lstStyle/>
          <a:p>
            <a:pPr marL="342900" lvl="0" indent="-342900" algn="just">
              <a:spcAft>
                <a:spcPts val="1000"/>
              </a:spcAft>
              <a:buFont typeface="Arial" panose="020B0604020202020204" pitchFamily="34" charset="0"/>
              <a:buChar char="•"/>
            </a:pPr>
            <a:r>
              <a:rPr lang="en-US" sz="1800">
                <a:effectLst/>
                <a:latin typeface="Calibri" panose="020F0502020204030204" pitchFamily="34" charset="0"/>
                <a:ea typeface="Calibri" panose="020F0502020204030204" pitchFamily="34" charset="0"/>
              </a:rPr>
              <a:t>A brief communication plan that covers the proposed communication activities. </a:t>
            </a:r>
            <a:r>
              <a:rPr lang="en-GB" sz="1800">
                <a:effectLst/>
                <a:latin typeface="Calibri" panose="020F0502020204030204" pitchFamily="34" charset="0"/>
                <a:ea typeface="Calibri" panose="020F0502020204030204" pitchFamily="34" charset="0"/>
                <a:cs typeface="Times New Roman" panose="02020603050405020304" pitchFamily="18" charset="0"/>
              </a:rPr>
              <a:t>Please ensure accommodating your plan about how you will utilize communication to contribute to achieving your end objective. </a:t>
            </a:r>
            <a:endParaRPr lang="en-GB" sz="1800">
              <a:effectLst/>
              <a:latin typeface="Times New Roman" panose="02020603050405020304" pitchFamily="18" charset="0"/>
              <a:ea typeface="Calibri" panose="020F0502020204030204" pitchFamily="34" charset="0"/>
            </a:endParaRPr>
          </a:p>
          <a:p>
            <a:pPr marL="342900" lvl="0" indent="-342900" algn="just">
              <a:spcAft>
                <a:spcPts val="1000"/>
              </a:spcAft>
              <a:buFont typeface="Arial" panose="020B0604020202020204" pitchFamily="34" charset="0"/>
              <a:buChar char="•"/>
            </a:pPr>
            <a:r>
              <a:rPr lang="en-US" sz="1800">
                <a:effectLst/>
                <a:latin typeface="Calibri" panose="020F0502020204030204" pitchFamily="34" charset="0"/>
                <a:ea typeface="Calibri" panose="020F0502020204030204" pitchFamily="34" charset="0"/>
              </a:rPr>
              <a:t>The curricula of the up-and reskilling targeted fields must be attached if available. </a:t>
            </a:r>
            <a:endParaRPr lang="en-GB" sz="1800">
              <a:effectLst/>
              <a:latin typeface="Times New Roman" panose="02020603050405020304" pitchFamily="18" charset="0"/>
              <a:ea typeface="Calibri" panose="020F0502020204030204" pitchFamily="34" charset="0"/>
            </a:endParaRPr>
          </a:p>
          <a:p>
            <a:pPr marL="342900" lvl="0" indent="-342900" algn="just">
              <a:spcAft>
                <a:spcPts val="1000"/>
              </a:spcAft>
              <a:buFont typeface="Arial" panose="020B0604020202020204" pitchFamily="34" charset="0"/>
              <a:buChar char="•"/>
            </a:pPr>
            <a:r>
              <a:rPr lang="en-GB" sz="1800">
                <a:effectLst/>
                <a:latin typeface="Calibri" panose="020F0502020204030204" pitchFamily="34" charset="0"/>
                <a:ea typeface="Calibri" panose="020F0502020204030204" pitchFamily="34" charset="0"/>
              </a:rPr>
              <a:t>HR recruitment process for the proposed staff, and CVs of available staff members must be attached</a:t>
            </a:r>
            <a:endParaRPr lang="en-GB" sz="1800">
              <a:effectLst/>
              <a:latin typeface="Times New Roman" panose="02020603050405020304" pitchFamily="18" charset="0"/>
              <a:ea typeface="Calibri" panose="020F0502020204030204" pitchFamily="34" charset="0"/>
            </a:endParaRPr>
          </a:p>
          <a:p>
            <a:pPr marL="342900" lvl="0" indent="-342900" algn="just">
              <a:spcAft>
                <a:spcPts val="1000"/>
              </a:spcAft>
              <a:buFont typeface="Arial" panose="020B0604020202020204" pitchFamily="34" charset="0"/>
              <a:buChar char="•"/>
            </a:pPr>
            <a:r>
              <a:rPr lang="en-GB" sz="1800">
                <a:effectLst/>
                <a:latin typeface="Calibri" panose="020F0502020204030204" pitchFamily="34" charset="0"/>
                <a:ea typeface="Calibri" panose="020F0502020204030204" pitchFamily="34" charset="0"/>
              </a:rPr>
              <a:t>A </a:t>
            </a:r>
            <a:r>
              <a:rPr lang="en-GB" sz="1800" b="1">
                <a:effectLst/>
                <a:latin typeface="Calibri" panose="020F0502020204030204" pitchFamily="34" charset="0"/>
                <a:ea typeface="Calibri" panose="020F0502020204030204" pitchFamily="34" charset="0"/>
              </a:rPr>
              <a:t>fair selection of youth</a:t>
            </a:r>
            <a:r>
              <a:rPr lang="en-GB" sz="1800">
                <a:effectLst/>
                <a:latin typeface="Calibri" panose="020F0502020204030204" pitchFamily="34" charset="0"/>
                <a:ea typeface="Calibri" panose="020F0502020204030204" pitchFamily="34" charset="0"/>
              </a:rPr>
              <a:t> (targeting strategy) while ensuring meeting the vulnerability and age range shall be shared in the proposal</a:t>
            </a:r>
            <a:endParaRPr lang="en-GB" sz="1800">
              <a:effectLst/>
              <a:latin typeface="Times New Roman" panose="02020603050405020304" pitchFamily="18" charset="0"/>
              <a:ea typeface="Calibri" panose="020F0502020204030204" pitchFamily="34" charset="0"/>
            </a:endParaRPr>
          </a:p>
          <a:p>
            <a:pPr marL="342900" lvl="0" indent="-342900" algn="just">
              <a:spcAft>
                <a:spcPts val="1000"/>
              </a:spcAft>
              <a:buFont typeface="Arial" panose="020B0604020202020204" pitchFamily="34" charset="0"/>
              <a:buChar char="•"/>
            </a:pPr>
            <a:r>
              <a:rPr lang="en-US" sz="1800">
                <a:effectLst/>
                <a:latin typeface="Calibri" panose="020F0502020204030204" pitchFamily="34" charset="0"/>
                <a:ea typeface="Calibri" panose="020F0502020204030204" pitchFamily="34" charset="0"/>
              </a:rPr>
              <a:t>A preliminary list of private sector companies who will host trainees should be identified in the proposal document. The strength of the partnership and level of cooperation between partners will be evaluated and will contribute to decision making on successful applications.</a:t>
            </a:r>
            <a:endParaRPr lang="en-GB" sz="1800">
              <a:effectLst/>
              <a:latin typeface="Times New Roman" panose="02020603050405020304" pitchFamily="18" charset="0"/>
              <a:ea typeface="Calibri" panose="020F0502020204030204" pitchFamily="34" charset="0"/>
            </a:endParaRPr>
          </a:p>
          <a:p>
            <a:pPr marL="342900" lvl="0" indent="-342900" algn="just">
              <a:spcAft>
                <a:spcPts val="1000"/>
              </a:spcAft>
              <a:buFont typeface="Arial" panose="020B0604020202020204" pitchFamily="34" charset="0"/>
              <a:buChar char="•"/>
            </a:pPr>
            <a:r>
              <a:rPr lang="en-US" sz="1800">
                <a:effectLst/>
                <a:latin typeface="Calibri" panose="020F0502020204030204" pitchFamily="34" charset="0"/>
                <a:ea typeface="Calibri" panose="020F0502020204030204" pitchFamily="34" charset="0"/>
              </a:rPr>
              <a:t>A </a:t>
            </a:r>
            <a:r>
              <a:rPr lang="en-GB" sz="1800">
                <a:effectLst/>
                <a:latin typeface="Calibri" panose="020F0502020204030204" pitchFamily="34" charset="0"/>
                <a:ea typeface="Calibri" panose="020F0502020204030204" pitchFamily="34" charset="0"/>
              </a:rPr>
              <a:t>needs analysis/ assessment of labour market needs and relevant skills needed to demonstrate the relevancy of the proposed programme/ training.</a:t>
            </a:r>
            <a:endParaRPr lang="en-GB" sz="1800">
              <a:effectLst/>
              <a:latin typeface="Times New Roman" panose="02020603050405020304" pitchFamily="18" charset="0"/>
              <a:ea typeface="Calibri" panose="020F0502020204030204" pitchFamily="34" charset="0"/>
            </a:endParaRPr>
          </a:p>
          <a:p>
            <a:pPr marL="342900" lvl="0" indent="-342900" algn="just">
              <a:spcAft>
                <a:spcPts val="1000"/>
              </a:spcAft>
              <a:buFont typeface="Arial" panose="020B0604020202020204" pitchFamily="34" charset="0"/>
              <a:buChar char="•"/>
            </a:pPr>
            <a:r>
              <a:rPr lang="en-GB" sz="1800">
                <a:effectLst/>
                <a:latin typeface="Calibri" panose="020F0502020204030204" pitchFamily="34" charset="0"/>
                <a:ea typeface="Calibri" panose="020F0502020204030204" pitchFamily="34" charset="0"/>
                <a:cs typeface="Arial" panose="020B0604020202020204" pitchFamily="34" charset="0"/>
              </a:rPr>
              <a:t>For allowance and over-time payments: Reference rules and regulations and calculation tables are required.</a:t>
            </a:r>
            <a:endParaRPr lang="en-GB" sz="1800">
              <a:effectLst/>
              <a:latin typeface="Times New Roman" panose="02020603050405020304" pitchFamily="18" charset="0"/>
              <a:ea typeface="Calibri" panose="020F0502020204030204" pitchFamily="34" charset="0"/>
            </a:endParaRPr>
          </a:p>
          <a:p>
            <a:endParaRPr lang="en-GB"/>
          </a:p>
        </p:txBody>
      </p:sp>
    </p:spTree>
    <p:extLst>
      <p:ext uri="{BB962C8B-B14F-4D97-AF65-F5344CB8AC3E}">
        <p14:creationId xmlns:p14="http://schemas.microsoft.com/office/powerpoint/2010/main" val="17492419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74B8B-76F3-47D0-8290-8CA7DED8F434}"/>
              </a:ext>
            </a:extLst>
          </p:cNvPr>
          <p:cNvSpPr>
            <a:spLocks noGrp="1"/>
          </p:cNvSpPr>
          <p:nvPr>
            <p:ph type="title"/>
          </p:nvPr>
        </p:nvSpPr>
        <p:spPr>
          <a:xfrm>
            <a:off x="1799302" y="345461"/>
            <a:ext cx="8637789" cy="5691355"/>
          </a:xfrm>
        </p:spPr>
        <p:txBody>
          <a:bodyPr/>
          <a:lstStyle/>
          <a:p>
            <a:pPr algn="ctr"/>
            <a:r>
              <a:rPr lang="en-US"/>
              <a:t>Questions &amp; Answers</a:t>
            </a:r>
          </a:p>
        </p:txBody>
      </p:sp>
    </p:spTree>
    <p:extLst>
      <p:ext uri="{BB962C8B-B14F-4D97-AF65-F5344CB8AC3E}">
        <p14:creationId xmlns:p14="http://schemas.microsoft.com/office/powerpoint/2010/main" val="2073679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1225F-2E33-4BBE-BF07-3D3A6858B9FA}"/>
              </a:ext>
            </a:extLst>
          </p:cNvPr>
          <p:cNvSpPr>
            <a:spLocks noGrp="1"/>
          </p:cNvSpPr>
          <p:nvPr>
            <p:ph type="title"/>
          </p:nvPr>
        </p:nvSpPr>
        <p:spPr>
          <a:xfrm>
            <a:off x="1777105" y="2766218"/>
            <a:ext cx="8637789" cy="1325563"/>
          </a:xfrm>
        </p:spPr>
        <p:txBody>
          <a:bodyPr/>
          <a:lstStyle/>
          <a:p>
            <a:pPr algn="ctr"/>
            <a:r>
              <a:rPr lang="en-US">
                <a:ea typeface="+mn-lt"/>
                <a:cs typeface="+mn-lt"/>
              </a:rPr>
              <a:t>Objectives and expected results </a:t>
            </a:r>
            <a:br>
              <a:rPr lang="en-US">
                <a:ea typeface="+mn-lt"/>
                <a:cs typeface="+mn-lt"/>
              </a:rPr>
            </a:br>
            <a:r>
              <a:rPr lang="en-US">
                <a:ea typeface="+mn-lt"/>
                <a:cs typeface="+mn-lt"/>
              </a:rPr>
              <a:t>for this Call</a:t>
            </a:r>
            <a:endParaRPr lang="nl-NL"/>
          </a:p>
        </p:txBody>
      </p:sp>
    </p:spTree>
    <p:extLst>
      <p:ext uri="{BB962C8B-B14F-4D97-AF65-F5344CB8AC3E}">
        <p14:creationId xmlns:p14="http://schemas.microsoft.com/office/powerpoint/2010/main" val="2681760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7038A7-9768-42FC-A1EB-D6F6086EA9F6}"/>
              </a:ext>
            </a:extLst>
          </p:cNvPr>
          <p:cNvSpPr>
            <a:spLocks noGrp="1"/>
          </p:cNvSpPr>
          <p:nvPr>
            <p:ph type="title"/>
          </p:nvPr>
        </p:nvSpPr>
        <p:spPr/>
        <p:txBody>
          <a:bodyPr/>
          <a:lstStyle/>
          <a:p>
            <a:r>
              <a:rPr lang="en-US">
                <a:ea typeface="+mn-lt"/>
                <a:cs typeface="+mn-lt"/>
              </a:rPr>
              <a:t>General objective </a:t>
            </a:r>
            <a:endParaRPr lang="nl-NL"/>
          </a:p>
        </p:txBody>
      </p:sp>
      <p:sp>
        <p:nvSpPr>
          <p:cNvPr id="3" name="Tijdelijke aanduiding voor inhoud 2">
            <a:extLst>
              <a:ext uri="{FF2B5EF4-FFF2-40B4-BE49-F238E27FC236}">
                <a16:creationId xmlns:a16="http://schemas.microsoft.com/office/drawing/2014/main" id="{AC9E134D-71EC-4453-9403-AE64130CB034}"/>
              </a:ext>
            </a:extLst>
          </p:cNvPr>
          <p:cNvSpPr>
            <a:spLocks noGrp="1"/>
          </p:cNvSpPr>
          <p:nvPr>
            <p:ph idx="1"/>
          </p:nvPr>
        </p:nvSpPr>
        <p:spPr/>
        <p:txBody>
          <a:bodyPr vert="horz" lIns="91440" tIns="45720" rIns="91440" bIns="45720" rtlCol="0" anchor="t">
            <a:normAutofit/>
          </a:bodyPr>
          <a:lstStyle/>
          <a:p>
            <a:pPr marL="0" marR="0" algn="just">
              <a:spcBef>
                <a:spcPts val="0"/>
              </a:spcBef>
              <a:spcAft>
                <a:spcPts val="600"/>
              </a:spcAft>
            </a:pPr>
            <a:r>
              <a:rPr lang="en-US" kern="50">
                <a:effectLst>
                  <a:outerShdw blurRad="38100" dist="38100" dir="2700000" algn="tl">
                    <a:srgbClr val="000000">
                      <a:alpha val="43137"/>
                    </a:srgbClr>
                  </a:outerShdw>
                </a:effectLst>
                <a:ea typeface="Arial Unicode MS"/>
                <a:cs typeface="Arial" panose="020B0604020202020204" pitchFamily="34" charset="0"/>
              </a:rPr>
              <a:t>General Objective </a:t>
            </a:r>
            <a:endParaRPr lang="en-US" sz="2000" kern="50">
              <a:effectLst>
                <a:outerShdw blurRad="38100" dist="38100" dir="2700000" algn="tl">
                  <a:srgbClr val="000000">
                    <a:alpha val="43137"/>
                  </a:srgbClr>
                </a:outerShdw>
              </a:effectLst>
              <a:ea typeface="Arial Unicode MS"/>
              <a:cs typeface="Arial" panose="020B0604020202020204" pitchFamily="34" charset="0"/>
            </a:endParaRPr>
          </a:p>
          <a:p>
            <a:pPr marL="360362" lvl="1" indent="0" algn="just">
              <a:spcBef>
                <a:spcPts val="0"/>
              </a:spcBef>
              <a:spcAft>
                <a:spcPts val="600"/>
              </a:spcAft>
              <a:buNone/>
            </a:pPr>
            <a:r>
              <a:rPr lang="en-GB" sz="2000" kern="50">
                <a:effectLst/>
                <a:ea typeface="Arial Unicode MS"/>
                <a:cs typeface="Arial" panose="020B0604020202020204" pitchFamily="34" charset="0"/>
              </a:rPr>
              <a:t>“Young women and men are better equipped to access inclusive and decent employment opportunities.”</a:t>
            </a:r>
          </a:p>
          <a:p>
            <a:pPr marL="360362" lvl="1" indent="0" algn="just">
              <a:spcBef>
                <a:spcPts val="0"/>
              </a:spcBef>
              <a:spcAft>
                <a:spcPts val="600"/>
              </a:spcAft>
              <a:buNone/>
            </a:pPr>
            <a:r>
              <a:rPr lang="en-GB" sz="2000" kern="50">
                <a:effectLst/>
                <a:ea typeface="Arial Unicode MS"/>
                <a:cs typeface="Arial" panose="020B0604020202020204" pitchFamily="34" charset="0"/>
              </a:rPr>
              <a:t> </a:t>
            </a:r>
            <a:endParaRPr lang="en-GB" sz="2800" kern="50">
              <a:cs typeface="Arial" panose="020B0604020202020204" pitchFamily="34" charset="0"/>
            </a:endParaRPr>
          </a:p>
          <a:p>
            <a:pPr marL="0" lvl="1" indent="-268288" algn="just">
              <a:spcBef>
                <a:spcPts val="0"/>
              </a:spcBef>
              <a:spcAft>
                <a:spcPts val="600"/>
              </a:spcAft>
              <a:buClr>
                <a:srgbClr val="D81A1C"/>
              </a:buClr>
              <a:tabLst/>
            </a:pPr>
            <a:r>
              <a:rPr lang="en-GB" sz="2800" kern="50">
                <a:effectLst>
                  <a:outerShdw blurRad="38100" dist="38100" dir="2700000" algn="tl">
                    <a:srgbClr val="000000">
                      <a:alpha val="43137"/>
                    </a:srgbClr>
                  </a:outerShdw>
                </a:effectLst>
                <a:cs typeface="Arial" panose="020B0604020202020204" pitchFamily="34" charset="0"/>
              </a:rPr>
              <a:t>Specific objective</a:t>
            </a:r>
            <a:r>
              <a:rPr lang="en-GB" sz="2800" kern="50">
                <a:cs typeface="Arial" panose="020B0604020202020204" pitchFamily="34" charset="0"/>
              </a:rPr>
              <a:t> </a:t>
            </a:r>
            <a:endParaRPr lang="en-US" sz="2800" kern="50">
              <a:cs typeface="Arial" panose="020B0604020202020204" pitchFamily="34" charset="0"/>
            </a:endParaRPr>
          </a:p>
          <a:p>
            <a:pPr marL="360362" marR="0" lvl="1" indent="0" algn="just">
              <a:spcBef>
                <a:spcPts val="0"/>
              </a:spcBef>
              <a:spcAft>
                <a:spcPts val="600"/>
              </a:spcAft>
              <a:buNone/>
            </a:pPr>
            <a:r>
              <a:rPr lang="en-GB" sz="2000" kern="50">
                <a:cs typeface="Arial" panose="020B0604020202020204" pitchFamily="34" charset="0"/>
              </a:rPr>
              <a:t>“Young women and men are equipped with </a:t>
            </a:r>
            <a:r>
              <a:rPr lang="en-GB" sz="2000" b="1" kern="50">
                <a:cs typeface="Arial" panose="020B0604020202020204" pitchFamily="34" charset="0"/>
              </a:rPr>
              <a:t>demand-driven, quality skills</a:t>
            </a:r>
            <a:r>
              <a:rPr lang="en-GB" sz="2000" kern="50">
                <a:cs typeface="Arial" panose="020B0604020202020204" pitchFamily="34" charset="0"/>
              </a:rPr>
              <a:t>”</a:t>
            </a:r>
            <a:endParaRPr lang="nl-NL">
              <a:ea typeface="+mn-lt"/>
              <a:cs typeface="+mn-lt"/>
            </a:endParaRPr>
          </a:p>
        </p:txBody>
      </p:sp>
    </p:spTree>
    <p:extLst>
      <p:ext uri="{BB962C8B-B14F-4D97-AF65-F5344CB8AC3E}">
        <p14:creationId xmlns:p14="http://schemas.microsoft.com/office/powerpoint/2010/main" val="3582871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EACC1-5702-0588-F76D-377C577D7B25}"/>
              </a:ext>
            </a:extLst>
          </p:cNvPr>
          <p:cNvSpPr>
            <a:spLocks noGrp="1"/>
          </p:cNvSpPr>
          <p:nvPr>
            <p:ph type="title"/>
          </p:nvPr>
        </p:nvSpPr>
        <p:spPr/>
        <p:txBody>
          <a:bodyPr>
            <a:normAutofit/>
          </a:bodyPr>
          <a:lstStyle/>
          <a:p>
            <a:r>
              <a:rPr lang="en-GB" sz="2800"/>
              <a:t>The results will be measured by at least these indicators:</a:t>
            </a:r>
            <a:endParaRPr lang="en-US" sz="2800"/>
          </a:p>
        </p:txBody>
      </p:sp>
      <p:sp>
        <p:nvSpPr>
          <p:cNvPr id="3" name="Content Placeholder 2">
            <a:extLst>
              <a:ext uri="{FF2B5EF4-FFF2-40B4-BE49-F238E27FC236}">
                <a16:creationId xmlns:a16="http://schemas.microsoft.com/office/drawing/2014/main" id="{B939987C-D0AE-8DCF-CDD5-001D7A5C6468}"/>
              </a:ext>
            </a:extLst>
          </p:cNvPr>
          <p:cNvSpPr>
            <a:spLocks noGrp="1"/>
          </p:cNvSpPr>
          <p:nvPr>
            <p:ph idx="1"/>
          </p:nvPr>
        </p:nvSpPr>
        <p:spPr>
          <a:xfrm>
            <a:off x="1578393" y="1519569"/>
            <a:ext cx="8637789" cy="4986338"/>
          </a:xfrm>
        </p:spPr>
        <p:txBody>
          <a:bodyPr vert="horz" lIns="91440" tIns="45720" rIns="91440" bIns="45720" rtlCol="0" anchor="t">
            <a:noAutofit/>
          </a:bodyPr>
          <a:lstStyle/>
          <a:p>
            <a:pPr marL="267970" indent="-267970" algn="just">
              <a:spcBef>
                <a:spcPts val="0"/>
              </a:spcBef>
              <a:buFont typeface="Wingdings" panose="05000000000000000000" pitchFamily="2" charset="2"/>
              <a:buChar char="Ø"/>
            </a:pPr>
            <a:r>
              <a:rPr lang="en-GB" sz="1800" kern="50">
                <a:effectLst/>
                <a:ea typeface="Arial Unicode MS"/>
                <a:cs typeface="Arial"/>
              </a:rPr>
              <a:t>Number of unemployed graduates and employed youth having participated in up- or reskilling for TVET through a work-based learning approach (of which at least 40% women).</a:t>
            </a:r>
          </a:p>
          <a:p>
            <a:pPr lvl="1" algn="just">
              <a:spcBef>
                <a:spcPts val="0"/>
              </a:spcBef>
              <a:buFont typeface="Wingdings" panose="05000000000000000000" pitchFamily="2" charset="2"/>
              <a:buChar char="Ø"/>
            </a:pPr>
            <a:r>
              <a:rPr lang="en-GB" sz="1800" kern="50">
                <a:effectLst/>
                <a:ea typeface="Arial Unicode MS"/>
                <a:cs typeface="Arial"/>
              </a:rPr>
              <a:t>Please note that based on the minimum and maximum accepted grant request under this call for proposals, the minimum accepted grant request is 70,000 euro with the target of at least 100 youth, while the maximum is 90,000 euro with the target of at least 129 youth. The applicant can choose to address only upskilling or only reskilling or combine both under the target that matches their requested budget, but the costing must be logical.</a:t>
            </a:r>
          </a:p>
          <a:p>
            <a:pPr lvl="1" algn="just">
              <a:spcBef>
                <a:spcPts val="0"/>
              </a:spcBef>
              <a:buFont typeface="Wingdings" panose="05000000000000000000" pitchFamily="2" charset="2"/>
              <a:buChar char="Ø"/>
            </a:pPr>
            <a:endParaRPr lang="en-GB" sz="1200" b="1" kern="50">
              <a:effectLst/>
              <a:ea typeface="Arial Unicode MS"/>
              <a:cs typeface="Arial" panose="020B0604020202020204" pitchFamily="34" charset="0"/>
            </a:endParaRPr>
          </a:p>
          <a:p>
            <a:pPr lvl="1" algn="just">
              <a:spcBef>
                <a:spcPts val="0"/>
              </a:spcBef>
              <a:buFont typeface="Wingdings" panose="05000000000000000000" pitchFamily="2" charset="2"/>
              <a:buChar char="Ø"/>
            </a:pPr>
            <a:endParaRPr lang="en-GB" sz="1200" kern="50">
              <a:ea typeface="Arial Unicode MS"/>
              <a:cs typeface="Arial" panose="020B0604020202020204" pitchFamily="34" charset="0"/>
            </a:endParaRPr>
          </a:p>
          <a:p>
            <a:pPr marL="267970" indent="-267970" algn="just">
              <a:spcBef>
                <a:spcPts val="0"/>
              </a:spcBef>
              <a:buFont typeface="Wingdings" panose="05000000000000000000" pitchFamily="2" charset="2"/>
              <a:buChar char="Ø"/>
            </a:pPr>
            <a:r>
              <a:rPr lang="en-GB" sz="1800" kern="50">
                <a:effectLst/>
                <a:ea typeface="Arial Unicode MS"/>
                <a:cs typeface="Arial"/>
              </a:rPr>
              <a:t>Number of curricula upgraded (or developed, in case it is needed to develop new ones), integrating and applying the Complex-Task-Approach principles, and accredited by the </a:t>
            </a:r>
            <a:r>
              <a:rPr lang="en-GB" sz="1800" kern="50" err="1">
                <a:effectLst/>
                <a:ea typeface="Arial Unicode MS"/>
                <a:cs typeface="Arial"/>
              </a:rPr>
              <a:t>MoL</a:t>
            </a:r>
            <a:r>
              <a:rPr lang="en-GB" sz="1800" kern="50">
                <a:effectLst/>
                <a:ea typeface="Arial Unicode MS"/>
                <a:cs typeface="Arial"/>
              </a:rPr>
              <a:t>, when relevant (at least two curricula shall a be achieved by each successful applicant)</a:t>
            </a:r>
          </a:p>
          <a:p>
            <a:pPr marL="267970" indent="-267970" algn="just">
              <a:spcBef>
                <a:spcPts val="0"/>
              </a:spcBef>
              <a:buFont typeface="Wingdings" panose="05000000000000000000" pitchFamily="2" charset="2"/>
              <a:buChar char="Ø"/>
            </a:pPr>
            <a:endParaRPr lang="en-GB" sz="1800" kern="50">
              <a:effectLst/>
              <a:ea typeface="Arial Unicode MS"/>
              <a:cs typeface="Arial" panose="020B0604020202020204" pitchFamily="34" charset="0"/>
            </a:endParaRPr>
          </a:p>
          <a:p>
            <a:pPr marL="267970" indent="-267970" algn="just">
              <a:spcBef>
                <a:spcPts val="0"/>
              </a:spcBef>
              <a:buFont typeface="Wingdings" panose="05000000000000000000" pitchFamily="2" charset="2"/>
              <a:buChar char="Ø"/>
            </a:pPr>
            <a:r>
              <a:rPr lang="en-GB" sz="1800" kern="50">
                <a:effectLst/>
                <a:ea typeface="Arial Unicode MS"/>
                <a:cs typeface="Arial"/>
              </a:rPr>
              <a:t>Number of trainers trained on upgraded (or new) curricula (at least three trainers shall be targeted by each applicant based on the targeted fields</a:t>
            </a:r>
            <a:r>
              <a:rPr lang="en-GB" sz="1800" kern="50">
                <a:ea typeface="Arial Unicode MS"/>
                <a:cs typeface="Arial"/>
              </a:rPr>
              <a:t>).</a:t>
            </a:r>
            <a:endParaRPr lang="en-GB" sz="1800" kern="50">
              <a:effectLst/>
              <a:ea typeface="Arial Unicode MS"/>
              <a:cs typeface="Arial"/>
            </a:endParaRPr>
          </a:p>
          <a:p>
            <a:pPr marL="0" indent="0" algn="just">
              <a:spcBef>
                <a:spcPts val="0"/>
              </a:spcBef>
              <a:buNone/>
            </a:pPr>
            <a:endParaRPr lang="en-GB" sz="1800" kern="50">
              <a:effectLst/>
              <a:ea typeface="Arial Unicode MS"/>
              <a:cs typeface="Arial"/>
            </a:endParaRPr>
          </a:p>
        </p:txBody>
      </p:sp>
    </p:spTree>
    <p:extLst>
      <p:ext uri="{BB962C8B-B14F-4D97-AF65-F5344CB8AC3E}">
        <p14:creationId xmlns:p14="http://schemas.microsoft.com/office/powerpoint/2010/main" val="1151805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EACC1-5702-0588-F76D-377C577D7B25}"/>
              </a:ext>
            </a:extLst>
          </p:cNvPr>
          <p:cNvSpPr>
            <a:spLocks noGrp="1"/>
          </p:cNvSpPr>
          <p:nvPr>
            <p:ph type="title"/>
          </p:nvPr>
        </p:nvSpPr>
        <p:spPr/>
        <p:txBody>
          <a:bodyPr>
            <a:normAutofit/>
          </a:bodyPr>
          <a:lstStyle/>
          <a:p>
            <a:r>
              <a:rPr lang="en-GB" sz="2800"/>
              <a:t>The results will be measured by at least these indicators:</a:t>
            </a:r>
            <a:endParaRPr lang="en-US" sz="2800"/>
          </a:p>
        </p:txBody>
      </p:sp>
      <p:sp>
        <p:nvSpPr>
          <p:cNvPr id="3" name="Content Placeholder 2">
            <a:extLst>
              <a:ext uri="{FF2B5EF4-FFF2-40B4-BE49-F238E27FC236}">
                <a16:creationId xmlns:a16="http://schemas.microsoft.com/office/drawing/2014/main" id="{B939987C-D0AE-8DCF-CDD5-001D7A5C6468}"/>
              </a:ext>
            </a:extLst>
          </p:cNvPr>
          <p:cNvSpPr>
            <a:spLocks noGrp="1"/>
          </p:cNvSpPr>
          <p:nvPr>
            <p:ph idx="1"/>
          </p:nvPr>
        </p:nvSpPr>
        <p:spPr>
          <a:xfrm>
            <a:off x="1655814" y="1253331"/>
            <a:ext cx="8637789" cy="4351338"/>
          </a:xfrm>
        </p:spPr>
        <p:txBody>
          <a:bodyPr vert="horz" lIns="91440" tIns="45720" rIns="91440" bIns="45720" rtlCol="0" anchor="t">
            <a:noAutofit/>
          </a:bodyPr>
          <a:lstStyle/>
          <a:p>
            <a:pPr marL="267970" indent="-267970" algn="just">
              <a:spcBef>
                <a:spcPts val="0"/>
              </a:spcBef>
              <a:buFont typeface="Wingdings" panose="05000000000000000000" pitchFamily="2" charset="2"/>
              <a:buChar char="Ø"/>
            </a:pPr>
            <a:endParaRPr lang="en-GB" sz="1800" kern="50">
              <a:effectLst/>
              <a:ea typeface="Arial Unicode MS"/>
              <a:cs typeface="Arial"/>
            </a:endParaRPr>
          </a:p>
          <a:p>
            <a:pPr marL="267970" indent="-267970" algn="just">
              <a:spcBef>
                <a:spcPts val="0"/>
              </a:spcBef>
              <a:buFont typeface="Wingdings" panose="05000000000000000000" pitchFamily="2" charset="2"/>
              <a:buChar char="Ø"/>
            </a:pPr>
            <a:endParaRPr lang="en-GB" sz="1800" kern="50">
              <a:effectLst/>
              <a:ea typeface="Arial Unicode MS"/>
              <a:cs typeface="Arial" panose="020B0604020202020204" pitchFamily="34" charset="0"/>
            </a:endParaRPr>
          </a:p>
          <a:p>
            <a:pPr marL="267970" indent="-267970" algn="just">
              <a:spcBef>
                <a:spcPts val="0"/>
              </a:spcBef>
              <a:buFont typeface="Wingdings" panose="05000000000000000000" pitchFamily="2" charset="2"/>
              <a:buChar char="Ø"/>
            </a:pPr>
            <a:r>
              <a:rPr lang="en-GB" sz="1800" kern="50">
                <a:effectLst/>
                <a:ea typeface="Arial Unicode MS"/>
                <a:cs typeface="Arial"/>
              </a:rPr>
              <a:t>The percentage of beneficiary youth absorbed in the labour market six months after completing a training programme (at least 80%). A tracer study will be conducted by </a:t>
            </a:r>
            <a:r>
              <a:rPr lang="en-GB" sz="1800" kern="50" err="1">
                <a:effectLst/>
                <a:ea typeface="Arial Unicode MS"/>
                <a:cs typeface="Arial"/>
              </a:rPr>
              <a:t>Enabel</a:t>
            </a:r>
            <a:r>
              <a:rPr lang="en-GB" sz="1800" kern="50">
                <a:effectLst/>
                <a:ea typeface="Arial Unicode MS"/>
                <a:cs typeface="Arial"/>
              </a:rPr>
              <a:t> to measure this indicator.</a:t>
            </a:r>
          </a:p>
          <a:p>
            <a:pPr marL="267970" indent="-267970" algn="just">
              <a:spcBef>
                <a:spcPts val="0"/>
              </a:spcBef>
              <a:buFont typeface="Wingdings" panose="05000000000000000000" pitchFamily="2" charset="2"/>
              <a:buChar char="Ø"/>
            </a:pPr>
            <a:endParaRPr lang="en-GB" sz="1800" kern="50">
              <a:effectLst/>
              <a:ea typeface="Arial Unicode MS"/>
              <a:cs typeface="Arial" panose="020B0604020202020204" pitchFamily="34" charset="0"/>
            </a:endParaRPr>
          </a:p>
          <a:p>
            <a:pPr marL="267970" indent="-267970" algn="just">
              <a:spcBef>
                <a:spcPts val="0"/>
              </a:spcBef>
              <a:buFont typeface="Wingdings" panose="05000000000000000000" pitchFamily="2" charset="2"/>
              <a:buChar char="Ø"/>
            </a:pPr>
            <a:r>
              <a:rPr lang="en-GB" sz="1800" kern="50">
                <a:effectLst/>
                <a:ea typeface="Arial Unicode MS"/>
                <a:cs typeface="Arial"/>
              </a:rPr>
              <a:t>The percentage of beneficiary youth participating in the up- and reskilling training programmes obtain a recognized certificate (at least 90%).</a:t>
            </a:r>
          </a:p>
          <a:p>
            <a:pPr marL="267970" indent="-267970" algn="just">
              <a:spcBef>
                <a:spcPts val="0"/>
              </a:spcBef>
              <a:buFont typeface="Wingdings" panose="05000000000000000000" pitchFamily="2" charset="2"/>
              <a:buChar char="Ø"/>
            </a:pPr>
            <a:endParaRPr lang="en-GB" sz="1800" kern="50">
              <a:effectLst/>
              <a:ea typeface="Arial Unicode MS"/>
              <a:cs typeface="Arial" panose="020B0604020202020204" pitchFamily="34" charset="0"/>
            </a:endParaRPr>
          </a:p>
          <a:p>
            <a:pPr marL="267970" indent="-267970" algn="just">
              <a:spcBef>
                <a:spcPts val="0"/>
              </a:spcBef>
              <a:buFont typeface="Wingdings" panose="05000000000000000000" pitchFamily="2" charset="2"/>
              <a:buChar char="Ø"/>
            </a:pPr>
            <a:r>
              <a:rPr lang="en-GB" sz="1800" kern="50">
                <a:effectLst/>
                <a:ea typeface="Arial Unicode MS"/>
                <a:cs typeface="Arial"/>
              </a:rPr>
              <a:t>Satisfaction of the stakeholders (at least 80%).</a:t>
            </a:r>
          </a:p>
          <a:p>
            <a:pPr marL="267970" indent="-267970" algn="just">
              <a:spcBef>
                <a:spcPts val="0"/>
              </a:spcBef>
              <a:buFont typeface="Wingdings" panose="05000000000000000000" pitchFamily="2" charset="2"/>
              <a:buChar char="Ø"/>
            </a:pPr>
            <a:endParaRPr lang="en-GB" sz="1800" kern="50">
              <a:ea typeface="Arial Unicode MS"/>
              <a:cs typeface="Arial"/>
            </a:endParaRPr>
          </a:p>
          <a:p>
            <a:pPr marL="267970" indent="-267970" algn="just">
              <a:spcBef>
                <a:spcPts val="0"/>
              </a:spcBef>
              <a:buFont typeface="Wingdings" panose="05000000000000000000" pitchFamily="2" charset="2"/>
              <a:buChar char="Ø"/>
            </a:pPr>
            <a:endParaRPr lang="en-GB" sz="1800" kern="50">
              <a:effectLst/>
              <a:ea typeface="Arial Unicode MS"/>
              <a:cs typeface="Arial"/>
            </a:endParaRPr>
          </a:p>
          <a:p>
            <a:pPr marL="0" indent="0" algn="just">
              <a:spcBef>
                <a:spcPts val="0"/>
              </a:spcBef>
              <a:buNone/>
            </a:pPr>
            <a:r>
              <a:rPr lang="en-US" sz="1800">
                <a:effectLst/>
                <a:latin typeface="Calibri" panose="020F0502020204030204" pitchFamily="34" charset="0"/>
                <a:ea typeface="Times New Roman" panose="02020603050405020304" pitchFamily="18" charset="0"/>
              </a:rPr>
              <a:t>You are </a:t>
            </a:r>
            <a:r>
              <a:rPr lang="en-GB" sz="1800">
                <a:effectLst/>
                <a:latin typeface="Calibri" panose="020F0502020204030204" pitchFamily="34" charset="0"/>
                <a:ea typeface="Times New Roman" panose="02020603050405020304" pitchFamily="18" charset="0"/>
              </a:rPr>
              <a:t>expected to consider more qualitative indicators to measure qualitative aspects such as knowledge increment, perception of decent work principles, occupation health skills/ capacities enhancement. </a:t>
            </a:r>
            <a:endParaRPr lang="en-GB" sz="1800">
              <a:effectLst/>
              <a:latin typeface="Calibri" panose="020F0502020204030204" pitchFamily="34" charset="0"/>
              <a:ea typeface="Calibri" panose="020F0502020204030204" pitchFamily="34" charset="0"/>
            </a:endParaRPr>
          </a:p>
          <a:p>
            <a:pPr marL="267970" indent="-267970" algn="just">
              <a:spcBef>
                <a:spcPts val="0"/>
              </a:spcBef>
              <a:buFont typeface="Wingdings" panose="05000000000000000000" pitchFamily="2" charset="2"/>
              <a:buChar char="Ø"/>
            </a:pPr>
            <a:endParaRPr lang="en-GB" sz="1800" kern="50">
              <a:effectLst/>
              <a:ea typeface="Arial Unicode MS"/>
              <a:cs typeface="Arial"/>
            </a:endParaRPr>
          </a:p>
        </p:txBody>
      </p:sp>
    </p:spTree>
    <p:extLst>
      <p:ext uri="{BB962C8B-B14F-4D97-AF65-F5344CB8AC3E}">
        <p14:creationId xmlns:p14="http://schemas.microsoft.com/office/powerpoint/2010/main" val="3766325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5DF83-1EA1-9A8B-5C99-AB6963841165}"/>
              </a:ext>
            </a:extLst>
          </p:cNvPr>
          <p:cNvSpPr>
            <a:spLocks noGrp="1"/>
          </p:cNvSpPr>
          <p:nvPr>
            <p:ph type="title"/>
          </p:nvPr>
        </p:nvSpPr>
        <p:spPr/>
        <p:txBody>
          <a:bodyPr/>
          <a:lstStyle/>
          <a:p>
            <a:r>
              <a:rPr lang="en-GB"/>
              <a:t>Additionally,</a:t>
            </a:r>
          </a:p>
        </p:txBody>
      </p:sp>
      <p:sp>
        <p:nvSpPr>
          <p:cNvPr id="3" name="Content Placeholder 2">
            <a:extLst>
              <a:ext uri="{FF2B5EF4-FFF2-40B4-BE49-F238E27FC236}">
                <a16:creationId xmlns:a16="http://schemas.microsoft.com/office/drawing/2014/main" id="{D7927873-0353-B16A-87C2-BE135F5864D3}"/>
              </a:ext>
            </a:extLst>
          </p:cNvPr>
          <p:cNvSpPr>
            <a:spLocks noGrp="1"/>
          </p:cNvSpPr>
          <p:nvPr>
            <p:ph idx="1"/>
          </p:nvPr>
        </p:nvSpPr>
        <p:spPr/>
        <p:txBody>
          <a:bodyPr/>
          <a:lstStyle/>
          <a:p>
            <a:pPr marL="0" indent="0">
              <a:buNone/>
            </a:pPr>
            <a:r>
              <a:rPr lang="en-GB" sz="1800" b="0" i="0" u="none" strike="noStrike" baseline="0">
                <a:solidFill>
                  <a:srgbClr val="000000"/>
                </a:solidFill>
                <a:latin typeface="Calibri" panose="020F0502020204030204" pitchFamily="34" charset="0"/>
              </a:rPr>
              <a:t>In addition, under this call, it is expected that: knowledge on </a:t>
            </a:r>
            <a:r>
              <a:rPr lang="en-GB" sz="1800" b="1" i="0" u="none" strike="noStrike" baseline="0">
                <a:solidFill>
                  <a:srgbClr val="000000"/>
                </a:solidFill>
                <a:latin typeface="Calibri" panose="020F0502020204030204" pitchFamily="34" charset="0"/>
              </a:rPr>
              <a:t>decent work, inclusion and environmental considerations </a:t>
            </a:r>
            <a:r>
              <a:rPr lang="en-GB" sz="1800" b="0" i="0" u="none" strike="noStrike" baseline="0">
                <a:solidFill>
                  <a:srgbClr val="000000"/>
                </a:solidFill>
                <a:latin typeface="Calibri" panose="020F0502020204030204" pitchFamily="34" charset="0"/>
              </a:rPr>
              <a:t>of private sector companies in the targeted sectors of selected private sector companies is increased, as well as included in the developed/ upgraded curricula and in the Training of Trainers’ program. This training is essential for all targeted youth. </a:t>
            </a:r>
          </a:p>
          <a:p>
            <a:r>
              <a:rPr lang="en-GB" sz="1800" b="1" i="0" u="none" strike="noStrike" baseline="0">
                <a:solidFill>
                  <a:srgbClr val="000000"/>
                </a:solidFill>
                <a:latin typeface="Calibri" panose="020F0502020204030204" pitchFamily="34" charset="0"/>
              </a:rPr>
              <a:t>Occupational Health and Safety </a:t>
            </a:r>
            <a:r>
              <a:rPr lang="en-GB" sz="1800" b="0" i="0" u="none" strike="noStrike" baseline="0">
                <a:solidFill>
                  <a:srgbClr val="000000"/>
                </a:solidFill>
                <a:latin typeface="Calibri" panose="020F0502020204030204" pitchFamily="34" charset="0"/>
              </a:rPr>
              <a:t>training is delivered to youth if needed, depending on the proposed sector. </a:t>
            </a:r>
          </a:p>
          <a:p>
            <a:r>
              <a:rPr lang="en-GB" sz="1800" b="0" i="0" u="none" strike="noStrike" baseline="0">
                <a:solidFill>
                  <a:srgbClr val="000000"/>
                </a:solidFill>
                <a:latin typeface="Calibri" panose="020F0502020204030204" pitchFamily="34" charset="0"/>
              </a:rPr>
              <a:t>All beneficiaries shall be introduced to the </a:t>
            </a:r>
            <a:r>
              <a:rPr lang="en-GB" sz="1800" b="1" i="0" u="none" strike="noStrike" baseline="0">
                <a:solidFill>
                  <a:srgbClr val="000000"/>
                </a:solidFill>
                <a:latin typeface="Calibri" panose="020F0502020204030204" pitchFamily="34" charset="0"/>
              </a:rPr>
              <a:t>21st Century Skills </a:t>
            </a:r>
            <a:r>
              <a:rPr lang="en-GB" sz="1800" b="0" i="0" u="none" strike="noStrike" baseline="0">
                <a:solidFill>
                  <a:srgbClr val="000000"/>
                </a:solidFill>
                <a:latin typeface="Calibri" panose="020F0502020204030204" pitchFamily="34" charset="0"/>
              </a:rPr>
              <a:t>in cooperation with </a:t>
            </a:r>
            <a:r>
              <a:rPr lang="en-GB" sz="1800" b="0" i="0" u="none" strike="noStrike" baseline="0" err="1">
                <a:solidFill>
                  <a:srgbClr val="000000"/>
                </a:solidFill>
                <a:latin typeface="Calibri" panose="020F0502020204030204" pitchFamily="34" charset="0"/>
              </a:rPr>
              <a:t>Enabel</a:t>
            </a:r>
            <a:r>
              <a:rPr lang="en-GB" sz="1800" b="0" i="0" u="none" strike="noStrike" baseline="0">
                <a:solidFill>
                  <a:srgbClr val="000000"/>
                </a:solidFill>
                <a:latin typeface="Calibri" panose="020F0502020204030204" pitchFamily="34" charset="0"/>
              </a:rPr>
              <a:t> supported innovation hubs. Topics and number of hours shall be determined based on the target group's background and need. (around 10 hours maybe!)</a:t>
            </a:r>
          </a:p>
          <a:p>
            <a:endParaRPr lang="en-GB"/>
          </a:p>
        </p:txBody>
      </p:sp>
    </p:spTree>
    <p:extLst>
      <p:ext uri="{BB962C8B-B14F-4D97-AF65-F5344CB8AC3E}">
        <p14:creationId xmlns:p14="http://schemas.microsoft.com/office/powerpoint/2010/main" val="2358845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F3F97-2FE8-FCC6-41BF-0832F8E00E9B}"/>
              </a:ext>
            </a:extLst>
          </p:cNvPr>
          <p:cNvSpPr>
            <a:spLocks noGrp="1"/>
          </p:cNvSpPr>
          <p:nvPr>
            <p:ph type="title"/>
          </p:nvPr>
        </p:nvSpPr>
        <p:spPr/>
        <p:txBody>
          <a:bodyPr/>
          <a:lstStyle/>
          <a:p>
            <a:r>
              <a:rPr lang="en-US"/>
              <a:t>Annex C / Logical framework</a:t>
            </a:r>
            <a:endParaRPr lang="en-GB"/>
          </a:p>
        </p:txBody>
      </p:sp>
      <p:sp>
        <p:nvSpPr>
          <p:cNvPr id="3" name="Content Placeholder 2">
            <a:extLst>
              <a:ext uri="{FF2B5EF4-FFF2-40B4-BE49-F238E27FC236}">
                <a16:creationId xmlns:a16="http://schemas.microsoft.com/office/drawing/2014/main" id="{6E3005B2-685D-EB24-87D6-44C457A47194}"/>
              </a:ext>
            </a:extLst>
          </p:cNvPr>
          <p:cNvSpPr>
            <a:spLocks noGrp="1"/>
          </p:cNvSpPr>
          <p:nvPr>
            <p:ph idx="1"/>
          </p:nvPr>
        </p:nvSpPr>
        <p:spPr>
          <a:xfrm>
            <a:off x="1624644" y="1430560"/>
            <a:ext cx="9430352" cy="4351338"/>
          </a:xfrm>
        </p:spPr>
        <p:txBody>
          <a:bodyPr/>
          <a:lstStyle/>
          <a:p>
            <a:r>
              <a:rPr lang="en-GB" sz="1800">
                <a:effectLst/>
                <a:latin typeface="Calibri" panose="020F0502020204030204" pitchFamily="34" charset="0"/>
                <a:ea typeface="Times New Roman" panose="02020603050405020304" pitchFamily="18" charset="0"/>
              </a:rPr>
              <a:t>It is mandatory to complete the Annex C and ensure that it is aligned with the call requirements and the expected results. </a:t>
            </a:r>
          </a:p>
          <a:p>
            <a:r>
              <a:rPr lang="en-GB" sz="1800">
                <a:effectLst/>
                <a:latin typeface="Calibri" panose="020F0502020204030204" pitchFamily="34" charset="0"/>
                <a:ea typeface="Times New Roman" panose="02020603050405020304" pitchFamily="18" charset="0"/>
              </a:rPr>
              <a:t>Additional requirements/ tools will be introduced to the awarded applicant at a later stage. </a:t>
            </a:r>
          </a:p>
          <a:p>
            <a:r>
              <a:rPr lang="en-GB" sz="1800">
                <a:latin typeface="Calibri" panose="020F0502020204030204" pitchFamily="34" charset="0"/>
              </a:rPr>
              <a:t>Please ensure that MEAL activities are reflected in the budget as well.</a:t>
            </a:r>
          </a:p>
          <a:p>
            <a:r>
              <a:rPr lang="en-GB" sz="1800">
                <a:latin typeface="Calibri" panose="020F0502020204030204" pitchFamily="34" charset="0"/>
              </a:rPr>
              <a:t>Please ensure that a qualified personnel is assigned (full or part time) to carry out the MEAL activities. </a:t>
            </a:r>
            <a:endParaRPr lang="en-GB"/>
          </a:p>
        </p:txBody>
      </p:sp>
      <p:pic>
        <p:nvPicPr>
          <p:cNvPr id="4" name="Picture 3">
            <a:extLst>
              <a:ext uri="{FF2B5EF4-FFF2-40B4-BE49-F238E27FC236}">
                <a16:creationId xmlns:a16="http://schemas.microsoft.com/office/drawing/2014/main" id="{8BC595AB-F000-49D2-541F-4F5D931D7D2D}"/>
              </a:ext>
            </a:extLst>
          </p:cNvPr>
          <p:cNvPicPr>
            <a:picLocks noChangeAspect="1"/>
          </p:cNvPicPr>
          <p:nvPr/>
        </p:nvPicPr>
        <p:blipFill rotWithShape="1">
          <a:blip r:embed="rId2"/>
          <a:srcRect r="52110" b="36958"/>
          <a:stretch/>
        </p:blipFill>
        <p:spPr>
          <a:xfrm>
            <a:off x="3010328" y="3277461"/>
            <a:ext cx="6534363" cy="3013966"/>
          </a:xfrm>
          <a:prstGeom prst="rect">
            <a:avLst/>
          </a:prstGeom>
        </p:spPr>
      </p:pic>
    </p:spTree>
    <p:extLst>
      <p:ext uri="{BB962C8B-B14F-4D97-AF65-F5344CB8AC3E}">
        <p14:creationId xmlns:p14="http://schemas.microsoft.com/office/powerpoint/2010/main" val="3879324091"/>
      </p:ext>
    </p:extLst>
  </p:cSld>
  <p:clrMapOvr>
    <a:masterClrMapping/>
  </p:clrMapOvr>
</p:sld>
</file>

<file path=ppt/theme/theme1.xml><?xml version="1.0" encoding="utf-8"?>
<a:theme xmlns:a="http://schemas.openxmlformats.org/drawingml/2006/main" name="CTB-17-18908-powerpoint 80%-ab-151217">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TB-17-18908-Powerpoint EN 16-9-bhf-211217" id="{335357C0-1979-43F0-BC35-E1F291AF7570}" vid="{03EE0CA4-CCBB-4399-9A84-D626D8142D6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22023f6-713b-470d-9943-953a179bdfad" xsi:nil="true"/>
    <lcf76f155ced4ddcb4097134ff3c332f xmlns="2a1036a5-326a-4566-90cd-56221320f0e9">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6BD67BF7932B84EA0CDC264127741F8" ma:contentTypeVersion="19" ma:contentTypeDescription="Create a new document." ma:contentTypeScope="" ma:versionID="e7ea0d512612b28cfe2996840f590a1b">
  <xsd:schema xmlns:xsd="http://www.w3.org/2001/XMLSchema" xmlns:xs="http://www.w3.org/2001/XMLSchema" xmlns:p="http://schemas.microsoft.com/office/2006/metadata/properties" xmlns:ns1="http://schemas.microsoft.com/sharepoint/v3" xmlns:ns2="2a1036a5-326a-4566-90cd-56221320f0e9" xmlns:ns3="522023f6-713b-470d-9943-953a179bdfad" targetNamespace="http://schemas.microsoft.com/office/2006/metadata/properties" ma:root="true" ma:fieldsID="ddc8ca3303ee120d83ec5df9f7c6377d" ns1:_="" ns2:_="" ns3:_="">
    <xsd:import namespace="http://schemas.microsoft.com/sharepoint/v3"/>
    <xsd:import namespace="2a1036a5-326a-4566-90cd-56221320f0e9"/>
    <xsd:import namespace="522023f6-713b-470d-9943-953a179bdfa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TaxCatchAll" minOccurs="0"/>
                <xsd:element ref="ns2:lcf76f155ced4ddcb4097134ff3c332f" minOccurs="0"/>
                <xsd:element ref="ns2:MediaServiceLocation"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a1036a5-326a-4566-90cd-56221320f0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60552f54-6c29-411d-8801-9a0c08c1a1a0"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22023f6-713b-470d-9943-953a179bdfa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e23418de-6ce9-44ee-87e2-303fa59ff43e}" ma:internalName="TaxCatchAll" ma:showField="CatchAllData" ma:web="522023f6-713b-470d-9943-953a179bdfa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02C8027-4023-44CA-A79E-CAFAE7C5036B}">
  <ds:schemaRefs>
    <ds:schemaRef ds:uri="2a1036a5-326a-4566-90cd-56221320f0e9"/>
    <ds:schemaRef ds:uri="522023f6-713b-470d-9943-953a179bdfad"/>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97D1ECDB-6C55-4FDA-9FFB-10CE4CAF8229}">
  <ds:schemaRefs>
    <ds:schemaRef ds:uri="http://schemas.microsoft.com/sharepoint/v3/contenttype/forms"/>
  </ds:schemaRefs>
</ds:datastoreItem>
</file>

<file path=customXml/itemProps3.xml><?xml version="1.0" encoding="utf-8"?>
<ds:datastoreItem xmlns:ds="http://schemas.openxmlformats.org/officeDocument/2006/customXml" ds:itemID="{11397CC2-C0F5-4B7B-B226-E368C14B9D21}">
  <ds:schemaRefs>
    <ds:schemaRef ds:uri="2a1036a5-326a-4566-90cd-56221320f0e9"/>
    <ds:schemaRef ds:uri="522023f6-713b-470d-9943-953a179bdfa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Powerpoint Enabel English 16-9 (1)</Template>
  <Application>Microsoft Office PowerPoint</Application>
  <PresentationFormat>Widescreen</PresentationFormat>
  <Slides>34</Slides>
  <Notes>7</Notes>
  <HiddenSlides>0</HiddenSlide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CTB-17-18908-powerpoint 80%-ab-151217</vt:lpstr>
      <vt:lpstr>Youth Economic Empowerment Palestine</vt:lpstr>
      <vt:lpstr>Agenda </vt:lpstr>
      <vt:lpstr>PowerPoint Presentation</vt:lpstr>
      <vt:lpstr>Objectives and expected results  for this Call</vt:lpstr>
      <vt:lpstr>General objective </vt:lpstr>
      <vt:lpstr>The results will be measured by at least these indicators:</vt:lpstr>
      <vt:lpstr>The results will be measured by at least these indicators:</vt:lpstr>
      <vt:lpstr>Additionally,</vt:lpstr>
      <vt:lpstr>Annex C / Logical framework</vt:lpstr>
      <vt:lpstr>Up-skilling and re-skilling </vt:lpstr>
      <vt:lpstr>Work-Based Learning Approach</vt:lpstr>
      <vt:lpstr>Target Group</vt:lpstr>
      <vt:lpstr>Vulnerable youth </vt:lpstr>
      <vt:lpstr>Guiding Principles</vt:lpstr>
      <vt:lpstr>Duration</vt:lpstr>
      <vt:lpstr>Admissibility criteria</vt:lpstr>
      <vt:lpstr>The actor/ applicant </vt:lpstr>
      <vt:lpstr>The co-applicant</vt:lpstr>
      <vt:lpstr>Number of requests and Grant Agreements per applicant</vt:lpstr>
      <vt:lpstr>Type of activities </vt:lpstr>
      <vt:lpstr>How </vt:lpstr>
      <vt:lpstr>And, </vt:lpstr>
      <vt:lpstr>Budget and financial planning </vt:lpstr>
      <vt:lpstr>Budget</vt:lpstr>
      <vt:lpstr>The costs</vt:lpstr>
      <vt:lpstr>PowerPoint Presentation</vt:lpstr>
      <vt:lpstr>Application</vt:lpstr>
      <vt:lpstr>Evaluation of applications</vt:lpstr>
      <vt:lpstr>PowerPoint Presentation</vt:lpstr>
      <vt:lpstr>Remember,</vt:lpstr>
      <vt:lpstr>Annexes  </vt:lpstr>
      <vt:lpstr>Annexes for the exclusion situations </vt:lpstr>
      <vt:lpstr>Additional supporting annexes</vt:lpstr>
      <vt:lpstr>Questions &amp; Answers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schillemans</dc:creator>
  <cp:revision>1</cp:revision>
  <cp:lastPrinted>2019-11-12T09:36:46Z</cp:lastPrinted>
  <dcterms:created xsi:type="dcterms:W3CDTF">2018-01-16T09:14:14Z</dcterms:created>
  <dcterms:modified xsi:type="dcterms:W3CDTF">2023-05-16T07:43:08Z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0x01010026BD67BF7932B84EA0CDC264127741F8</vt:lpwstr>
  </property>
  <property fmtid="{D5CDD505-2E9C-101B-9397-08002B2CF9AE}" pid="3" name="MediaServiceImageTags">
    <vt:lpwstr/>
  </property>
</Properties>
</file>