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1"/>
  </p:notesMasterIdLst>
  <p:sldIdLst>
    <p:sldId id="256" r:id="rId6"/>
    <p:sldId id="257" r:id="rId7"/>
    <p:sldId id="258" r:id="rId8"/>
    <p:sldId id="259" r:id="rId9"/>
    <p:sldId id="274" r:id="rId10"/>
    <p:sldId id="269" r:id="rId11"/>
    <p:sldId id="265" r:id="rId12"/>
    <p:sldId id="266" r:id="rId13"/>
    <p:sldId id="272" r:id="rId14"/>
    <p:sldId id="268" r:id="rId15"/>
    <p:sldId id="270" r:id="rId16"/>
    <p:sldId id="271" r:id="rId17"/>
    <p:sldId id="262" r:id="rId18"/>
    <p:sldId id="273" r:id="rId19"/>
    <p:sldId id="26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26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77CD3C-F18A-4EA0-9335-A2D845360032}" v="122" dt="2026-01-05T10:07:40.445"/>
  </p1510:revLst>
</p1510:revInfo>
</file>

<file path=ppt/tableStyles.xml><?xml version="1.0" encoding="utf-8"?>
<a:tblStyleLst xmlns:a="http://schemas.openxmlformats.org/drawingml/2006/main" def="{5C22544A-7EE6-4342-B048-85BDC9FD1C3A}">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YAUX, Jules" userId="a15420e9-6fd1-4a13-93c7-577219669bd1" providerId="ADAL" clId="{A69FD18A-C9BB-4655-9E37-A2E656AEF707}"/>
    <pc:docChg chg="undo custSel addSld delSld modSld sldOrd">
      <pc:chgData name="MAYAUX, Jules" userId="a15420e9-6fd1-4a13-93c7-577219669bd1" providerId="ADAL" clId="{A69FD18A-C9BB-4655-9E37-A2E656AEF707}" dt="2026-01-05T14:06:11.186" v="1130" actId="20577"/>
      <pc:docMkLst>
        <pc:docMk/>
      </pc:docMkLst>
      <pc:sldChg chg="addSp delSp modSp mod">
        <pc:chgData name="MAYAUX, Jules" userId="a15420e9-6fd1-4a13-93c7-577219669bd1" providerId="ADAL" clId="{A69FD18A-C9BB-4655-9E37-A2E656AEF707}" dt="2026-01-05T13:55:38.639" v="1126" actId="478"/>
        <pc:sldMkLst>
          <pc:docMk/>
          <pc:sldMk cId="1576634092" sldId="256"/>
        </pc:sldMkLst>
        <pc:spChg chg="mod">
          <ac:chgData name="MAYAUX, Jules" userId="a15420e9-6fd1-4a13-93c7-577219669bd1" providerId="ADAL" clId="{A69FD18A-C9BB-4655-9E37-A2E656AEF707}" dt="2026-01-05T10:02:17.381" v="1010" actId="6549"/>
          <ac:spMkLst>
            <pc:docMk/>
            <pc:sldMk cId="1576634092" sldId="256"/>
            <ac:spMk id="2" creationId="{F5F15D43-E906-C456-7720-659CB15D4D22}"/>
          </ac:spMkLst>
        </pc:spChg>
        <pc:spChg chg="mod">
          <ac:chgData name="MAYAUX, Jules" userId="a15420e9-6fd1-4a13-93c7-577219669bd1" providerId="ADAL" clId="{A69FD18A-C9BB-4655-9E37-A2E656AEF707}" dt="2026-01-05T10:07:40.446" v="1124" actId="27636"/>
          <ac:spMkLst>
            <pc:docMk/>
            <pc:sldMk cId="1576634092" sldId="256"/>
            <ac:spMk id="3" creationId="{F2B986EF-D7B8-37D1-ACA4-47FC204D9ACB}"/>
          </ac:spMkLst>
        </pc:spChg>
        <pc:spChg chg="add del">
          <ac:chgData name="MAYAUX, Jules" userId="a15420e9-6fd1-4a13-93c7-577219669bd1" providerId="ADAL" clId="{A69FD18A-C9BB-4655-9E37-A2E656AEF707}" dt="2026-01-05T13:55:38.639" v="1126" actId="478"/>
          <ac:spMkLst>
            <pc:docMk/>
            <pc:sldMk cId="1576634092" sldId="256"/>
            <ac:spMk id="4" creationId="{3060C74C-A21B-43CD-F2A2-02F08020BBB6}"/>
          </ac:spMkLst>
        </pc:spChg>
        <pc:picChg chg="del">
          <ac:chgData name="MAYAUX, Jules" userId="a15420e9-6fd1-4a13-93c7-577219669bd1" providerId="ADAL" clId="{A69FD18A-C9BB-4655-9E37-A2E656AEF707}" dt="2026-01-05T08:10:37.791" v="0" actId="478"/>
          <ac:picMkLst>
            <pc:docMk/>
            <pc:sldMk cId="1576634092" sldId="256"/>
            <ac:picMk id="5" creationId="{7BC3254F-14B9-C153-F251-EF15B6488929}"/>
          </ac:picMkLst>
        </pc:picChg>
        <pc:picChg chg="add mod">
          <ac:chgData name="MAYAUX, Jules" userId="a15420e9-6fd1-4a13-93c7-577219669bd1" providerId="ADAL" clId="{A69FD18A-C9BB-4655-9E37-A2E656AEF707}" dt="2026-01-05T08:11:13.895" v="7" actId="1076"/>
          <ac:picMkLst>
            <pc:docMk/>
            <pc:sldMk cId="1576634092" sldId="256"/>
            <ac:picMk id="8" creationId="{9778AB20-2CB1-16F6-2830-0A80DF124555}"/>
          </ac:picMkLst>
        </pc:picChg>
        <pc:picChg chg="del">
          <ac:chgData name="MAYAUX, Jules" userId="a15420e9-6fd1-4a13-93c7-577219669bd1" providerId="ADAL" clId="{A69FD18A-C9BB-4655-9E37-A2E656AEF707}" dt="2026-01-05T08:12:53.792" v="54" actId="478"/>
          <ac:picMkLst>
            <pc:docMk/>
            <pc:sldMk cId="1576634092" sldId="256"/>
            <ac:picMk id="10" creationId="{70E4F60B-9BDE-3FD8-A30D-55D3CE02C6B2}"/>
          </ac:picMkLst>
        </pc:picChg>
      </pc:sldChg>
      <pc:sldChg chg="addSp delSp modSp mod">
        <pc:chgData name="MAYAUX, Jules" userId="a15420e9-6fd1-4a13-93c7-577219669bd1" providerId="ADAL" clId="{A69FD18A-C9BB-4655-9E37-A2E656AEF707}" dt="2026-01-05T08:14:24.867" v="147" actId="20577"/>
        <pc:sldMkLst>
          <pc:docMk/>
          <pc:sldMk cId="3069564910" sldId="257"/>
        </pc:sldMkLst>
        <pc:spChg chg="mod">
          <ac:chgData name="MAYAUX, Jules" userId="a15420e9-6fd1-4a13-93c7-577219669bd1" providerId="ADAL" clId="{A69FD18A-C9BB-4655-9E37-A2E656AEF707}" dt="2026-01-05T08:14:24.867" v="147" actId="20577"/>
          <ac:spMkLst>
            <pc:docMk/>
            <pc:sldMk cId="3069564910" sldId="257"/>
            <ac:spMk id="3" creationId="{6024A22F-46BD-BFEE-6379-5C4234DF71C2}"/>
          </ac:spMkLst>
        </pc:spChg>
        <pc:picChg chg="del">
          <ac:chgData name="MAYAUX, Jules" userId="a15420e9-6fd1-4a13-93c7-577219669bd1" providerId="ADAL" clId="{A69FD18A-C9BB-4655-9E37-A2E656AEF707}" dt="2026-01-05T08:11:19.847" v="9" actId="478"/>
          <ac:picMkLst>
            <pc:docMk/>
            <pc:sldMk cId="3069564910" sldId="257"/>
            <ac:picMk id="5" creationId="{00C92A8F-1B07-AD2E-D2A3-C1775B878611}"/>
          </ac:picMkLst>
        </pc:picChg>
        <pc:picChg chg="del">
          <ac:chgData name="MAYAUX, Jules" userId="a15420e9-6fd1-4a13-93c7-577219669bd1" providerId="ADAL" clId="{A69FD18A-C9BB-4655-9E37-A2E656AEF707}" dt="2026-01-05T08:12:52.059" v="53" actId="478"/>
          <ac:picMkLst>
            <pc:docMk/>
            <pc:sldMk cId="3069564910" sldId="257"/>
            <ac:picMk id="7" creationId="{AA3D33E1-CCFC-0788-0BD9-2625B72A85E4}"/>
          </ac:picMkLst>
        </pc:picChg>
        <pc:picChg chg="add mod">
          <ac:chgData name="MAYAUX, Jules" userId="a15420e9-6fd1-4a13-93c7-577219669bd1" providerId="ADAL" clId="{A69FD18A-C9BB-4655-9E37-A2E656AEF707}" dt="2026-01-05T08:11:23.967" v="10" actId="1076"/>
          <ac:picMkLst>
            <pc:docMk/>
            <pc:sldMk cId="3069564910" sldId="257"/>
            <ac:picMk id="8" creationId="{C0B3ED1F-6015-0F02-9C11-DA63526C11F6}"/>
          </ac:picMkLst>
        </pc:picChg>
      </pc:sldChg>
      <pc:sldChg chg="addSp delSp modSp mod">
        <pc:chgData name="MAYAUX, Jules" userId="a15420e9-6fd1-4a13-93c7-577219669bd1" providerId="ADAL" clId="{A69FD18A-C9BB-4655-9E37-A2E656AEF707}" dt="2026-01-05T08:15:32.070" v="162" actId="20577"/>
        <pc:sldMkLst>
          <pc:docMk/>
          <pc:sldMk cId="878506941" sldId="258"/>
        </pc:sldMkLst>
        <pc:spChg chg="mod">
          <ac:chgData name="MAYAUX, Jules" userId="a15420e9-6fd1-4a13-93c7-577219669bd1" providerId="ADAL" clId="{A69FD18A-C9BB-4655-9E37-A2E656AEF707}" dt="2026-01-05T08:15:32.070" v="162" actId="20577"/>
          <ac:spMkLst>
            <pc:docMk/>
            <pc:sldMk cId="878506941" sldId="258"/>
            <ac:spMk id="2" creationId="{BEDD1E70-3C66-F81B-AA4F-6B6989A7B3A6}"/>
          </ac:spMkLst>
        </pc:spChg>
        <pc:spChg chg="mod">
          <ac:chgData name="MAYAUX, Jules" userId="a15420e9-6fd1-4a13-93c7-577219669bd1" providerId="ADAL" clId="{A69FD18A-C9BB-4655-9E37-A2E656AEF707}" dt="2026-01-05T08:15:21.626" v="159" actId="20577"/>
          <ac:spMkLst>
            <pc:docMk/>
            <pc:sldMk cId="878506941" sldId="258"/>
            <ac:spMk id="3" creationId="{C1C2E933-4106-CCC3-A99F-EB254C832944}"/>
          </ac:spMkLst>
        </pc:spChg>
        <pc:picChg chg="add mod">
          <ac:chgData name="MAYAUX, Jules" userId="a15420e9-6fd1-4a13-93c7-577219669bd1" providerId="ADAL" clId="{A69FD18A-C9BB-4655-9E37-A2E656AEF707}" dt="2026-01-05T08:11:32.832" v="12" actId="1035"/>
          <ac:picMkLst>
            <pc:docMk/>
            <pc:sldMk cId="878506941" sldId="258"/>
            <ac:picMk id="5" creationId="{2CB20955-9CE0-6710-0EBE-7D77765DA08F}"/>
          </ac:picMkLst>
        </pc:picChg>
        <pc:picChg chg="del">
          <ac:chgData name="MAYAUX, Jules" userId="a15420e9-6fd1-4a13-93c7-577219669bd1" providerId="ADAL" clId="{A69FD18A-C9BB-4655-9E37-A2E656AEF707}" dt="2026-01-05T08:12:46.023" v="51" actId="478"/>
          <ac:picMkLst>
            <pc:docMk/>
            <pc:sldMk cId="878506941" sldId="258"/>
            <ac:picMk id="8" creationId="{F12F0AAF-3470-8A64-600B-6A388C1961B3}"/>
          </ac:picMkLst>
        </pc:picChg>
      </pc:sldChg>
      <pc:sldChg chg="addSp delSp modSp mod">
        <pc:chgData name="MAYAUX, Jules" userId="a15420e9-6fd1-4a13-93c7-577219669bd1" providerId="ADAL" clId="{A69FD18A-C9BB-4655-9E37-A2E656AEF707}" dt="2026-01-05T08:45:50.165" v="750" actId="120"/>
        <pc:sldMkLst>
          <pc:docMk/>
          <pc:sldMk cId="3418896904" sldId="259"/>
        </pc:sldMkLst>
        <pc:spChg chg="mod">
          <ac:chgData name="MAYAUX, Jules" userId="a15420e9-6fd1-4a13-93c7-577219669bd1" providerId="ADAL" clId="{A69FD18A-C9BB-4655-9E37-A2E656AEF707}" dt="2026-01-05T08:16:08.433" v="196" actId="20577"/>
          <ac:spMkLst>
            <pc:docMk/>
            <pc:sldMk cId="3418896904" sldId="259"/>
            <ac:spMk id="2" creationId="{812622C9-832E-D43D-5292-282A961973BD}"/>
          </ac:spMkLst>
        </pc:spChg>
        <pc:spChg chg="mod">
          <ac:chgData name="MAYAUX, Jules" userId="a15420e9-6fd1-4a13-93c7-577219669bd1" providerId="ADAL" clId="{A69FD18A-C9BB-4655-9E37-A2E656AEF707}" dt="2026-01-05T08:45:50.165" v="750" actId="120"/>
          <ac:spMkLst>
            <pc:docMk/>
            <pc:sldMk cId="3418896904" sldId="259"/>
            <ac:spMk id="3" creationId="{FB66A690-1EC1-5E2A-8068-66B6D0B2FF1C}"/>
          </ac:spMkLst>
        </pc:spChg>
        <pc:picChg chg="add mod">
          <ac:chgData name="MAYAUX, Jules" userId="a15420e9-6fd1-4a13-93c7-577219669bd1" providerId="ADAL" clId="{A69FD18A-C9BB-4655-9E37-A2E656AEF707}" dt="2026-01-05T08:11:50.421" v="17"/>
          <ac:picMkLst>
            <pc:docMk/>
            <pc:sldMk cId="3418896904" sldId="259"/>
            <ac:picMk id="5" creationId="{F9591352-C1EB-AF69-0A06-6C4960D20E58}"/>
          </ac:picMkLst>
        </pc:picChg>
        <pc:picChg chg="del">
          <ac:chgData name="MAYAUX, Jules" userId="a15420e9-6fd1-4a13-93c7-577219669bd1" providerId="ADAL" clId="{A69FD18A-C9BB-4655-9E37-A2E656AEF707}" dt="2026-01-05T08:11:37.846" v="13" actId="478"/>
          <ac:picMkLst>
            <pc:docMk/>
            <pc:sldMk cId="3418896904" sldId="259"/>
            <ac:picMk id="6" creationId="{AFF5DAFB-AFCA-C6AF-517C-68F3E2021222}"/>
          </ac:picMkLst>
        </pc:picChg>
        <pc:picChg chg="del">
          <ac:chgData name="MAYAUX, Jules" userId="a15420e9-6fd1-4a13-93c7-577219669bd1" providerId="ADAL" clId="{A69FD18A-C9BB-4655-9E37-A2E656AEF707}" dt="2026-01-05T08:12:44.304" v="50" actId="478"/>
          <ac:picMkLst>
            <pc:docMk/>
            <pc:sldMk cId="3418896904" sldId="259"/>
            <ac:picMk id="8" creationId="{E1C8DFF1-592A-5D7B-CF60-D95F4A14AEFE}"/>
          </ac:picMkLst>
        </pc:picChg>
      </pc:sldChg>
      <pc:sldChg chg="addSp delSp modSp mod">
        <pc:chgData name="MAYAUX, Jules" userId="a15420e9-6fd1-4a13-93c7-577219669bd1" providerId="ADAL" clId="{A69FD18A-C9BB-4655-9E37-A2E656AEF707}" dt="2026-01-05T08:38:05.747" v="686" actId="6549"/>
        <pc:sldMkLst>
          <pc:docMk/>
          <pc:sldMk cId="1678892665" sldId="262"/>
        </pc:sldMkLst>
        <pc:spChg chg="mod">
          <ac:chgData name="MAYAUX, Jules" userId="a15420e9-6fd1-4a13-93c7-577219669bd1" providerId="ADAL" clId="{A69FD18A-C9BB-4655-9E37-A2E656AEF707}" dt="2026-01-05T08:38:05.747" v="686" actId="6549"/>
          <ac:spMkLst>
            <pc:docMk/>
            <pc:sldMk cId="1678892665" sldId="262"/>
            <ac:spMk id="3" creationId="{47753FFB-D6D3-B90C-C625-5B5F024032A9}"/>
          </ac:spMkLst>
        </pc:spChg>
        <pc:picChg chg="del">
          <ac:chgData name="MAYAUX, Jules" userId="a15420e9-6fd1-4a13-93c7-577219669bd1" providerId="ADAL" clId="{A69FD18A-C9BB-4655-9E37-A2E656AEF707}" dt="2026-01-05T08:12:31.385" v="45" actId="478"/>
          <ac:picMkLst>
            <pc:docMk/>
            <pc:sldMk cId="1678892665" sldId="262"/>
            <ac:picMk id="7" creationId="{531232DD-1401-795D-8ADD-8A22907F7E8A}"/>
          </ac:picMkLst>
        </pc:picChg>
        <pc:picChg chg="add mod">
          <ac:chgData name="MAYAUX, Jules" userId="a15420e9-6fd1-4a13-93c7-577219669bd1" providerId="ADAL" clId="{A69FD18A-C9BB-4655-9E37-A2E656AEF707}" dt="2026-01-05T08:12:07.125" v="22"/>
          <ac:picMkLst>
            <pc:docMk/>
            <pc:sldMk cId="1678892665" sldId="262"/>
            <ac:picMk id="8" creationId="{9C29BD75-BBD1-B2B5-E659-F388F2040779}"/>
          </ac:picMkLst>
        </pc:picChg>
      </pc:sldChg>
      <pc:sldChg chg="addSp delSp modSp del mod">
        <pc:chgData name="MAYAUX, Jules" userId="a15420e9-6fd1-4a13-93c7-577219669bd1" providerId="ADAL" clId="{A69FD18A-C9BB-4655-9E37-A2E656AEF707}" dt="2026-01-05T08:45:00.893" v="748" actId="47"/>
        <pc:sldMkLst>
          <pc:docMk/>
          <pc:sldMk cId="3473475951" sldId="263"/>
        </pc:sldMkLst>
        <pc:spChg chg="mod">
          <ac:chgData name="MAYAUX, Jules" userId="a15420e9-6fd1-4a13-93c7-577219669bd1" providerId="ADAL" clId="{A69FD18A-C9BB-4655-9E37-A2E656AEF707}" dt="2026-01-05T08:38:19.146" v="707" actId="20577"/>
          <ac:spMkLst>
            <pc:docMk/>
            <pc:sldMk cId="3473475951" sldId="263"/>
            <ac:spMk id="2" creationId="{639C4E7C-0D76-50C3-5B70-58689C92285E}"/>
          </ac:spMkLst>
        </pc:spChg>
        <pc:graphicFrameChg chg="mod">
          <ac:chgData name="MAYAUX, Jules" userId="a15420e9-6fd1-4a13-93c7-577219669bd1" providerId="ADAL" clId="{A69FD18A-C9BB-4655-9E37-A2E656AEF707}" dt="2026-01-05T08:42:34.817" v="713"/>
          <ac:graphicFrameMkLst>
            <pc:docMk/>
            <pc:sldMk cId="3473475951" sldId="263"/>
            <ac:graphicFrameMk id="6" creationId="{4EE345BA-7730-96EE-1399-AF0D95187978}"/>
          </ac:graphicFrameMkLst>
        </pc:graphicFrameChg>
        <pc:picChg chg="del">
          <ac:chgData name="MAYAUX, Jules" userId="a15420e9-6fd1-4a13-93c7-577219669bd1" providerId="ADAL" clId="{A69FD18A-C9BB-4655-9E37-A2E656AEF707}" dt="2026-01-05T08:12:29.698" v="44" actId="478"/>
          <ac:picMkLst>
            <pc:docMk/>
            <pc:sldMk cId="3473475951" sldId="263"/>
            <ac:picMk id="7" creationId="{99B7D3CF-909F-CB8A-9969-1F39AB19E884}"/>
          </ac:picMkLst>
        </pc:picChg>
        <pc:picChg chg="add mod">
          <ac:chgData name="MAYAUX, Jules" userId="a15420e9-6fd1-4a13-93c7-577219669bd1" providerId="ADAL" clId="{A69FD18A-C9BB-4655-9E37-A2E656AEF707}" dt="2026-01-05T08:12:09.341" v="23"/>
          <ac:picMkLst>
            <pc:docMk/>
            <pc:sldMk cId="3473475951" sldId="263"/>
            <ac:picMk id="8" creationId="{05311909-ABC8-CB17-258D-1598C7A35CBD}"/>
          </ac:picMkLst>
        </pc:picChg>
      </pc:sldChg>
      <pc:sldChg chg="addSp delSp modSp mod">
        <pc:chgData name="MAYAUX, Jules" userId="a15420e9-6fd1-4a13-93c7-577219669bd1" providerId="ADAL" clId="{A69FD18A-C9BB-4655-9E37-A2E656AEF707}" dt="2026-01-05T08:12:26.433" v="43" actId="478"/>
        <pc:sldMkLst>
          <pc:docMk/>
          <pc:sldMk cId="3097928895" sldId="264"/>
        </pc:sldMkLst>
        <pc:picChg chg="add mod">
          <ac:chgData name="MAYAUX, Jules" userId="a15420e9-6fd1-4a13-93c7-577219669bd1" providerId="ADAL" clId="{A69FD18A-C9BB-4655-9E37-A2E656AEF707}" dt="2026-01-05T08:12:21.623" v="42" actId="1036"/>
          <ac:picMkLst>
            <pc:docMk/>
            <pc:sldMk cId="3097928895" sldId="264"/>
            <ac:picMk id="4" creationId="{3B165A7E-D4A9-C8CC-80F1-11AE7009D410}"/>
          </ac:picMkLst>
        </pc:picChg>
        <pc:picChg chg="del">
          <ac:chgData name="MAYAUX, Jules" userId="a15420e9-6fd1-4a13-93c7-577219669bd1" providerId="ADAL" clId="{A69FD18A-C9BB-4655-9E37-A2E656AEF707}" dt="2026-01-05T08:12:26.433" v="43" actId="478"/>
          <ac:picMkLst>
            <pc:docMk/>
            <pc:sldMk cId="3097928895" sldId="264"/>
            <ac:picMk id="7" creationId="{45DE6FAF-CE38-595C-0A45-1D14F3C81C1F}"/>
          </ac:picMkLst>
        </pc:picChg>
      </pc:sldChg>
      <pc:sldChg chg="addSp delSp modSp mod">
        <pc:chgData name="MAYAUX, Jules" userId="a15420e9-6fd1-4a13-93c7-577219669bd1" providerId="ADAL" clId="{A69FD18A-C9BB-4655-9E37-A2E656AEF707}" dt="2026-01-05T09:09:27.382" v="952" actId="20577"/>
        <pc:sldMkLst>
          <pc:docMk/>
          <pc:sldMk cId="3894904403" sldId="265"/>
        </pc:sldMkLst>
        <pc:spChg chg="mod">
          <ac:chgData name="MAYAUX, Jules" userId="a15420e9-6fd1-4a13-93c7-577219669bd1" providerId="ADAL" clId="{A69FD18A-C9BB-4655-9E37-A2E656AEF707}" dt="2026-01-05T08:21:15.023" v="396" actId="20577"/>
          <ac:spMkLst>
            <pc:docMk/>
            <pc:sldMk cId="3894904403" sldId="265"/>
            <ac:spMk id="2" creationId="{8C503890-8D1A-9591-840A-0C8E44DC3FC6}"/>
          </ac:spMkLst>
        </pc:spChg>
        <pc:spChg chg="mod">
          <ac:chgData name="MAYAUX, Jules" userId="a15420e9-6fd1-4a13-93c7-577219669bd1" providerId="ADAL" clId="{A69FD18A-C9BB-4655-9E37-A2E656AEF707}" dt="2026-01-05T09:09:27.382" v="952" actId="20577"/>
          <ac:spMkLst>
            <pc:docMk/>
            <pc:sldMk cId="3894904403" sldId="265"/>
            <ac:spMk id="3" creationId="{3F1C73C8-904A-E5B0-4AEC-B734D6C1FCF7}"/>
          </ac:spMkLst>
        </pc:spChg>
        <pc:picChg chg="add mod">
          <ac:chgData name="MAYAUX, Jules" userId="a15420e9-6fd1-4a13-93c7-577219669bd1" providerId="ADAL" clId="{A69FD18A-C9BB-4655-9E37-A2E656AEF707}" dt="2026-01-05T08:11:46.091" v="15"/>
          <ac:picMkLst>
            <pc:docMk/>
            <pc:sldMk cId="3894904403" sldId="265"/>
            <ac:picMk id="5" creationId="{B4340F8E-BE66-676D-34C0-43659CDCA530}"/>
          </ac:picMkLst>
        </pc:picChg>
        <pc:picChg chg="del">
          <ac:chgData name="MAYAUX, Jules" userId="a15420e9-6fd1-4a13-93c7-577219669bd1" providerId="ADAL" clId="{A69FD18A-C9BB-4655-9E37-A2E656AEF707}" dt="2026-01-05T08:11:45.744" v="14" actId="478"/>
          <ac:picMkLst>
            <pc:docMk/>
            <pc:sldMk cId="3894904403" sldId="265"/>
            <ac:picMk id="6" creationId="{71884B5E-F9F1-E807-828B-09FFA852EEF1}"/>
          </ac:picMkLst>
        </pc:picChg>
        <pc:picChg chg="del">
          <ac:chgData name="MAYAUX, Jules" userId="a15420e9-6fd1-4a13-93c7-577219669bd1" providerId="ADAL" clId="{A69FD18A-C9BB-4655-9E37-A2E656AEF707}" dt="2026-01-05T08:12:40.493" v="49" actId="478"/>
          <ac:picMkLst>
            <pc:docMk/>
            <pc:sldMk cId="3894904403" sldId="265"/>
            <ac:picMk id="8" creationId="{307AC048-408C-CCEC-63F7-E320F18E4717}"/>
          </ac:picMkLst>
        </pc:picChg>
      </pc:sldChg>
      <pc:sldChg chg="addSp delSp modSp mod">
        <pc:chgData name="MAYAUX, Jules" userId="a15420e9-6fd1-4a13-93c7-577219669bd1" providerId="ADAL" clId="{A69FD18A-C9BB-4655-9E37-A2E656AEF707}" dt="2026-01-05T08:20:55.566" v="361" actId="20577"/>
        <pc:sldMkLst>
          <pc:docMk/>
          <pc:sldMk cId="2539381562" sldId="266"/>
        </pc:sldMkLst>
        <pc:spChg chg="mod">
          <ac:chgData name="MAYAUX, Jules" userId="a15420e9-6fd1-4a13-93c7-577219669bd1" providerId="ADAL" clId="{A69FD18A-C9BB-4655-9E37-A2E656AEF707}" dt="2026-01-05T08:20:55.566" v="361" actId="20577"/>
          <ac:spMkLst>
            <pc:docMk/>
            <pc:sldMk cId="2539381562" sldId="266"/>
            <ac:spMk id="20" creationId="{C364F2F9-D0A2-F5B1-806F-423A6295C4A7}"/>
          </ac:spMkLst>
        </pc:spChg>
        <pc:spChg chg="mod">
          <ac:chgData name="MAYAUX, Jules" userId="a15420e9-6fd1-4a13-93c7-577219669bd1" providerId="ADAL" clId="{A69FD18A-C9BB-4655-9E37-A2E656AEF707}" dt="2026-01-05T08:19:06.751" v="277" actId="6549"/>
          <ac:spMkLst>
            <pc:docMk/>
            <pc:sldMk cId="2539381562" sldId="266"/>
            <ac:spMk id="21" creationId="{EEF25E62-4931-F5A4-6440-EB932A004A62}"/>
          </ac:spMkLst>
        </pc:spChg>
        <pc:picChg chg="del">
          <ac:chgData name="MAYAUX, Jules" userId="a15420e9-6fd1-4a13-93c7-577219669bd1" providerId="ADAL" clId="{A69FD18A-C9BB-4655-9E37-A2E656AEF707}" dt="2026-01-05T08:12:38.847" v="48" actId="478"/>
          <ac:picMkLst>
            <pc:docMk/>
            <pc:sldMk cId="2539381562" sldId="266"/>
            <ac:picMk id="5" creationId="{2F3FCDF5-D48F-354D-44C6-17B4FDF4681C}"/>
          </ac:picMkLst>
        </pc:picChg>
        <pc:picChg chg="add mod">
          <ac:chgData name="MAYAUX, Jules" userId="a15420e9-6fd1-4a13-93c7-577219669bd1" providerId="ADAL" clId="{A69FD18A-C9BB-4655-9E37-A2E656AEF707}" dt="2026-01-05T08:11:55.094" v="18"/>
          <ac:picMkLst>
            <pc:docMk/>
            <pc:sldMk cId="2539381562" sldId="266"/>
            <ac:picMk id="6" creationId="{EDF15AED-BA62-2C6E-E10B-2B3CAC2FB58F}"/>
          </ac:picMkLst>
        </pc:picChg>
      </pc:sldChg>
      <pc:sldChg chg="addSp delSp modSp mod">
        <pc:chgData name="MAYAUX, Jules" userId="a15420e9-6fd1-4a13-93c7-577219669bd1" providerId="ADAL" clId="{A69FD18A-C9BB-4655-9E37-A2E656AEF707}" dt="2026-01-05T14:06:11.186" v="1130" actId="20577"/>
        <pc:sldMkLst>
          <pc:docMk/>
          <pc:sldMk cId="1892835434" sldId="268"/>
        </pc:sldMkLst>
        <pc:graphicFrameChg chg="mod modGraphic">
          <ac:chgData name="MAYAUX, Jules" userId="a15420e9-6fd1-4a13-93c7-577219669bd1" providerId="ADAL" clId="{A69FD18A-C9BB-4655-9E37-A2E656AEF707}" dt="2026-01-05T14:06:11.186" v="1130" actId="20577"/>
          <ac:graphicFrameMkLst>
            <pc:docMk/>
            <pc:sldMk cId="1892835434" sldId="268"/>
            <ac:graphicFrameMk id="8" creationId="{4B2D2270-4330-F18A-8E03-0800C40D818C}"/>
          </ac:graphicFrameMkLst>
        </pc:graphicFrameChg>
        <pc:picChg chg="add mod">
          <ac:chgData name="MAYAUX, Jules" userId="a15420e9-6fd1-4a13-93c7-577219669bd1" providerId="ADAL" clId="{A69FD18A-C9BB-4655-9E37-A2E656AEF707}" dt="2026-01-05T08:12:00.570" v="20"/>
          <ac:picMkLst>
            <pc:docMk/>
            <pc:sldMk cId="1892835434" sldId="268"/>
            <ac:picMk id="3" creationId="{D43A7CBB-796F-78E8-EF8F-BECE35E3DD46}"/>
          </ac:picMkLst>
        </pc:picChg>
        <pc:picChg chg="del">
          <ac:chgData name="MAYAUX, Jules" userId="a15420e9-6fd1-4a13-93c7-577219669bd1" providerId="ADAL" clId="{A69FD18A-C9BB-4655-9E37-A2E656AEF707}" dt="2026-01-05T08:12:34.808" v="46" actId="478"/>
          <ac:picMkLst>
            <pc:docMk/>
            <pc:sldMk cId="1892835434" sldId="268"/>
            <ac:picMk id="9" creationId="{2A289C3D-AE39-54AD-AF53-84F41BE9F765}"/>
          </ac:picMkLst>
        </pc:picChg>
      </pc:sldChg>
      <pc:sldChg chg="addSp modSp mod">
        <pc:chgData name="MAYAUX, Jules" userId="a15420e9-6fd1-4a13-93c7-577219669bd1" providerId="ADAL" clId="{A69FD18A-C9BB-4655-9E37-A2E656AEF707}" dt="2026-01-05T08:49:51.181" v="814" actId="14100"/>
        <pc:sldMkLst>
          <pc:docMk/>
          <pc:sldMk cId="4044436130" sldId="269"/>
        </pc:sldMkLst>
        <pc:spChg chg="mod">
          <ac:chgData name="MAYAUX, Jules" userId="a15420e9-6fd1-4a13-93c7-577219669bd1" providerId="ADAL" clId="{A69FD18A-C9BB-4655-9E37-A2E656AEF707}" dt="2026-01-05T08:46:14.350" v="763" actId="20577"/>
          <ac:spMkLst>
            <pc:docMk/>
            <pc:sldMk cId="4044436130" sldId="269"/>
            <ac:spMk id="2" creationId="{0C0896DA-5233-13D3-3246-DB5ECEB620FB}"/>
          </ac:spMkLst>
        </pc:spChg>
        <pc:spChg chg="mod">
          <ac:chgData name="MAYAUX, Jules" userId="a15420e9-6fd1-4a13-93c7-577219669bd1" providerId="ADAL" clId="{A69FD18A-C9BB-4655-9E37-A2E656AEF707}" dt="2026-01-05T08:49:51.181" v="814" actId="14100"/>
          <ac:spMkLst>
            <pc:docMk/>
            <pc:sldMk cId="4044436130" sldId="269"/>
            <ac:spMk id="3" creationId="{E4530629-0680-DD92-4369-FCD89D1327BF}"/>
          </ac:spMkLst>
        </pc:spChg>
        <pc:picChg chg="add mod">
          <ac:chgData name="MAYAUX, Jules" userId="a15420e9-6fd1-4a13-93c7-577219669bd1" providerId="ADAL" clId="{A69FD18A-C9BB-4655-9E37-A2E656AEF707}" dt="2026-01-05T08:11:48.797" v="16"/>
          <ac:picMkLst>
            <pc:docMk/>
            <pc:sldMk cId="4044436130" sldId="269"/>
            <ac:picMk id="5" creationId="{6375B28B-E441-92C0-0851-4E63E3343DF5}"/>
          </ac:picMkLst>
        </pc:picChg>
        <pc:picChg chg="add mod">
          <ac:chgData name="MAYAUX, Jules" userId="a15420e9-6fd1-4a13-93c7-577219669bd1" providerId="ADAL" clId="{A69FD18A-C9BB-4655-9E37-A2E656AEF707}" dt="2026-01-05T08:12:48.981" v="52"/>
          <ac:picMkLst>
            <pc:docMk/>
            <pc:sldMk cId="4044436130" sldId="269"/>
            <ac:picMk id="6" creationId="{3C75CFB2-9AC9-2684-9124-80C50DDF29A0}"/>
          </ac:picMkLst>
        </pc:picChg>
      </pc:sldChg>
      <pc:sldChg chg="modSp mod">
        <pc:chgData name="MAYAUX, Jules" userId="a15420e9-6fd1-4a13-93c7-577219669bd1" providerId="ADAL" clId="{A69FD18A-C9BB-4655-9E37-A2E656AEF707}" dt="2026-01-05T08:49:16.761" v="812" actId="313"/>
        <pc:sldMkLst>
          <pc:docMk/>
          <pc:sldMk cId="4202141163" sldId="270"/>
        </pc:sldMkLst>
        <pc:graphicFrameChg chg="mod modGraphic">
          <ac:chgData name="MAYAUX, Jules" userId="a15420e9-6fd1-4a13-93c7-577219669bd1" providerId="ADAL" clId="{A69FD18A-C9BB-4655-9E37-A2E656AEF707}" dt="2026-01-05T08:49:16.761" v="812" actId="313"/>
          <ac:graphicFrameMkLst>
            <pc:docMk/>
            <pc:sldMk cId="4202141163" sldId="270"/>
            <ac:graphicFrameMk id="8" creationId="{9239DDB1-FCB8-145C-5F6F-EFE1F6AFD8C7}"/>
          </ac:graphicFrameMkLst>
        </pc:graphicFrameChg>
      </pc:sldChg>
      <pc:sldChg chg="addSp modSp mod">
        <pc:chgData name="MAYAUX, Jules" userId="a15420e9-6fd1-4a13-93c7-577219669bd1" providerId="ADAL" clId="{A69FD18A-C9BB-4655-9E37-A2E656AEF707}" dt="2026-01-05T08:38:11.022" v="687" actId="113"/>
        <pc:sldMkLst>
          <pc:docMk/>
          <pc:sldMk cId="472463580" sldId="271"/>
        </pc:sldMkLst>
        <pc:spChg chg="mod">
          <ac:chgData name="MAYAUX, Jules" userId="a15420e9-6fd1-4a13-93c7-577219669bd1" providerId="ADAL" clId="{A69FD18A-C9BB-4655-9E37-A2E656AEF707}" dt="2026-01-05T08:38:11.022" v="687" actId="113"/>
          <ac:spMkLst>
            <pc:docMk/>
            <pc:sldMk cId="472463580" sldId="271"/>
            <ac:spMk id="2" creationId="{95D082C0-D128-551B-08F4-AF3F4E906C2B}"/>
          </ac:spMkLst>
        </pc:spChg>
        <pc:graphicFrameChg chg="mod modGraphic">
          <ac:chgData name="MAYAUX, Jules" userId="a15420e9-6fd1-4a13-93c7-577219669bd1" providerId="ADAL" clId="{A69FD18A-C9BB-4655-9E37-A2E656AEF707}" dt="2026-01-05T08:31:57.596" v="637" actId="1035"/>
          <ac:graphicFrameMkLst>
            <pc:docMk/>
            <pc:sldMk cId="472463580" sldId="271"/>
            <ac:graphicFrameMk id="8" creationId="{465AFCE4-0E40-ACED-229A-2BBD20F29FDF}"/>
          </ac:graphicFrameMkLst>
        </pc:graphicFrameChg>
        <pc:picChg chg="add mod">
          <ac:chgData name="MAYAUX, Jules" userId="a15420e9-6fd1-4a13-93c7-577219669bd1" providerId="ADAL" clId="{A69FD18A-C9BB-4655-9E37-A2E656AEF707}" dt="2026-01-05T08:12:04.544" v="21"/>
          <ac:picMkLst>
            <pc:docMk/>
            <pc:sldMk cId="472463580" sldId="271"/>
            <ac:picMk id="6" creationId="{E7478C16-59EC-D3A8-45C4-1B2AAA1AF375}"/>
          </ac:picMkLst>
        </pc:picChg>
      </pc:sldChg>
      <pc:sldChg chg="addSp delSp modSp mod">
        <pc:chgData name="MAYAUX, Jules" userId="a15420e9-6fd1-4a13-93c7-577219669bd1" providerId="ADAL" clId="{A69FD18A-C9BB-4655-9E37-A2E656AEF707}" dt="2026-01-05T08:21:01.584" v="374" actId="20577"/>
        <pc:sldMkLst>
          <pc:docMk/>
          <pc:sldMk cId="3477994975" sldId="272"/>
        </pc:sldMkLst>
        <pc:spChg chg="mod">
          <ac:chgData name="MAYAUX, Jules" userId="a15420e9-6fd1-4a13-93c7-577219669bd1" providerId="ADAL" clId="{A69FD18A-C9BB-4655-9E37-A2E656AEF707}" dt="2026-01-05T08:21:01.584" v="374" actId="20577"/>
          <ac:spMkLst>
            <pc:docMk/>
            <pc:sldMk cId="3477994975" sldId="272"/>
            <ac:spMk id="20" creationId="{D025621D-F75F-40A1-A561-CD7B9B8141A2}"/>
          </ac:spMkLst>
        </pc:spChg>
        <pc:spChg chg="mod">
          <ac:chgData name="MAYAUX, Jules" userId="a15420e9-6fd1-4a13-93c7-577219669bd1" providerId="ADAL" clId="{A69FD18A-C9BB-4655-9E37-A2E656AEF707}" dt="2026-01-05T08:20:41.486" v="351" actId="404"/>
          <ac:spMkLst>
            <pc:docMk/>
            <pc:sldMk cId="3477994975" sldId="272"/>
            <ac:spMk id="21" creationId="{9B9463FF-58DF-7D62-E593-57D79EF71ED5}"/>
          </ac:spMkLst>
        </pc:spChg>
        <pc:picChg chg="del">
          <ac:chgData name="MAYAUX, Jules" userId="a15420e9-6fd1-4a13-93c7-577219669bd1" providerId="ADAL" clId="{A69FD18A-C9BB-4655-9E37-A2E656AEF707}" dt="2026-01-05T08:12:36.545" v="47" actId="478"/>
          <ac:picMkLst>
            <pc:docMk/>
            <pc:sldMk cId="3477994975" sldId="272"/>
            <ac:picMk id="5" creationId="{3EBAEDCB-F452-9ED1-9B78-56D277905534}"/>
          </ac:picMkLst>
        </pc:picChg>
        <pc:picChg chg="add mod">
          <ac:chgData name="MAYAUX, Jules" userId="a15420e9-6fd1-4a13-93c7-577219669bd1" providerId="ADAL" clId="{A69FD18A-C9BB-4655-9E37-A2E656AEF707}" dt="2026-01-05T08:11:57.877" v="19"/>
          <ac:picMkLst>
            <pc:docMk/>
            <pc:sldMk cId="3477994975" sldId="272"/>
            <ac:picMk id="6" creationId="{4A776C5B-D0D0-8B89-BD68-1660C7C8BC25}"/>
          </ac:picMkLst>
        </pc:picChg>
      </pc:sldChg>
      <pc:sldChg chg="addSp delSp modSp add mod">
        <pc:chgData name="MAYAUX, Jules" userId="a15420e9-6fd1-4a13-93c7-577219669bd1" providerId="ADAL" clId="{A69FD18A-C9BB-4655-9E37-A2E656AEF707}" dt="2026-01-05T14:04:03.646" v="1129" actId="20577"/>
        <pc:sldMkLst>
          <pc:docMk/>
          <pc:sldMk cId="682421534" sldId="273"/>
        </pc:sldMkLst>
        <pc:spChg chg="mod">
          <ac:chgData name="MAYAUX, Jules" userId="a15420e9-6fd1-4a13-93c7-577219669bd1" providerId="ADAL" clId="{A69FD18A-C9BB-4655-9E37-A2E656AEF707}" dt="2026-01-05T08:44:39.852" v="746" actId="14100"/>
          <ac:spMkLst>
            <pc:docMk/>
            <pc:sldMk cId="682421534" sldId="273"/>
            <ac:spMk id="2" creationId="{7AFA78E8-F491-0CD5-A95C-48673B1036BB}"/>
          </ac:spMkLst>
        </pc:spChg>
        <pc:spChg chg="add del mod">
          <ac:chgData name="MAYAUX, Jules" userId="a15420e9-6fd1-4a13-93c7-577219669bd1" providerId="ADAL" clId="{A69FD18A-C9BB-4655-9E37-A2E656AEF707}" dt="2026-01-05T08:42:12.601" v="711"/>
          <ac:spMkLst>
            <pc:docMk/>
            <pc:sldMk cId="682421534" sldId="273"/>
            <ac:spMk id="9" creationId="{438264C9-4185-68A6-D9EC-1949C1EBDBBE}"/>
          </ac:spMkLst>
        </pc:spChg>
        <pc:graphicFrameChg chg="del">
          <ac:chgData name="MAYAUX, Jules" userId="a15420e9-6fd1-4a13-93c7-577219669bd1" providerId="ADAL" clId="{A69FD18A-C9BB-4655-9E37-A2E656AEF707}" dt="2026-01-05T08:41:58.385" v="710" actId="478"/>
          <ac:graphicFrameMkLst>
            <pc:docMk/>
            <pc:sldMk cId="682421534" sldId="273"/>
            <ac:graphicFrameMk id="6" creationId="{1D7E686C-37E0-6EA5-1C8B-37BE10C98C45}"/>
          </ac:graphicFrameMkLst>
        </pc:graphicFrameChg>
        <pc:graphicFrameChg chg="add mod modGraphic">
          <ac:chgData name="MAYAUX, Jules" userId="a15420e9-6fd1-4a13-93c7-577219669bd1" providerId="ADAL" clId="{A69FD18A-C9BB-4655-9E37-A2E656AEF707}" dt="2026-01-05T14:04:03.646" v="1129" actId="20577"/>
          <ac:graphicFrameMkLst>
            <pc:docMk/>
            <pc:sldMk cId="682421534" sldId="273"/>
            <ac:graphicFrameMk id="10" creationId="{E832CFCF-E3F9-9339-A005-EE8C69A82BD3}"/>
          </ac:graphicFrameMkLst>
        </pc:graphicFrameChg>
      </pc:sldChg>
      <pc:sldChg chg="modSp add mod ord">
        <pc:chgData name="MAYAUX, Jules" userId="a15420e9-6fd1-4a13-93c7-577219669bd1" providerId="ADAL" clId="{A69FD18A-C9BB-4655-9E37-A2E656AEF707}" dt="2026-01-05T13:55:58.522" v="1127" actId="14100"/>
        <pc:sldMkLst>
          <pc:docMk/>
          <pc:sldMk cId="3887010838" sldId="274"/>
        </pc:sldMkLst>
        <pc:spChg chg="mod">
          <ac:chgData name="MAYAUX, Jules" userId="a15420e9-6fd1-4a13-93c7-577219669bd1" providerId="ADAL" clId="{A69FD18A-C9BB-4655-9E37-A2E656AEF707}" dt="2026-01-05T13:55:58.522" v="1127" actId="14100"/>
          <ac:spMkLst>
            <pc:docMk/>
            <pc:sldMk cId="3887010838" sldId="274"/>
            <ac:spMk id="3" creationId="{24C903B2-AE3E-8232-6E90-B83EA9F422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15F8A5-F695-4551-978F-9502E8F69FEA}" type="datetimeFigureOut">
              <a:rPr lang="fr-BE" smtClean="0"/>
              <a:t>05-01-26</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2A786-B9B6-4A3B-82DC-3EF96CB53F76}" type="slidenum">
              <a:rPr lang="fr-BE" smtClean="0"/>
              <a:t>‹N°›</a:t>
            </a:fld>
            <a:endParaRPr lang="fr-BE"/>
          </a:p>
        </p:txBody>
      </p:sp>
    </p:spTree>
    <p:extLst>
      <p:ext uri="{BB962C8B-B14F-4D97-AF65-F5344CB8AC3E}">
        <p14:creationId xmlns:p14="http://schemas.microsoft.com/office/powerpoint/2010/main" val="1969157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Font typeface="Arial" panose="020B0604020202020204" pitchFamily="34" charset="0"/>
              <a:buNone/>
            </a:pPr>
            <a:endParaRPr lang="fr-BE"/>
          </a:p>
        </p:txBody>
      </p:sp>
      <p:sp>
        <p:nvSpPr>
          <p:cNvPr id="4" name="Espace réservé du numéro de diapositive 3"/>
          <p:cNvSpPr>
            <a:spLocks noGrp="1"/>
          </p:cNvSpPr>
          <p:nvPr>
            <p:ph type="sldNum" sz="quarter" idx="5"/>
          </p:nvPr>
        </p:nvSpPr>
        <p:spPr/>
        <p:txBody>
          <a:bodyPr/>
          <a:lstStyle/>
          <a:p>
            <a:fld id="{A232A786-B9B6-4A3B-82DC-3EF96CB53F76}" type="slidenum">
              <a:rPr lang="fr-BE" smtClean="0"/>
              <a:t>3</a:t>
            </a:fld>
            <a:endParaRPr lang="fr-BE"/>
          </a:p>
        </p:txBody>
      </p:sp>
    </p:spTree>
    <p:extLst>
      <p:ext uri="{BB962C8B-B14F-4D97-AF65-F5344CB8AC3E}">
        <p14:creationId xmlns:p14="http://schemas.microsoft.com/office/powerpoint/2010/main" val="908837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a:t>You </a:t>
            </a:r>
            <a:r>
              <a:rPr lang="fr-BE" err="1"/>
              <a:t>need</a:t>
            </a:r>
            <a:r>
              <a:rPr lang="fr-BE"/>
              <a:t> to </a:t>
            </a:r>
            <a:r>
              <a:rPr lang="fr-BE" err="1"/>
              <a:t>indicate</a:t>
            </a:r>
            <a:r>
              <a:rPr lang="fr-BE"/>
              <a:t> the </a:t>
            </a:r>
            <a:r>
              <a:rPr lang="fr-BE" err="1"/>
              <a:t>cofinancing</a:t>
            </a:r>
            <a:r>
              <a:rPr lang="fr-BE"/>
              <a:t> </a:t>
            </a:r>
            <a:r>
              <a:rPr lang="fr-BE" err="1"/>
              <a:t>amount</a:t>
            </a:r>
            <a:r>
              <a:rPr lang="fr-BE"/>
              <a:t> </a:t>
            </a:r>
            <a:r>
              <a:rPr lang="fr-BE" err="1"/>
              <a:t>already</a:t>
            </a:r>
            <a:r>
              <a:rPr lang="fr-BE"/>
              <a:t> in the concept notes</a:t>
            </a:r>
          </a:p>
        </p:txBody>
      </p:sp>
      <p:sp>
        <p:nvSpPr>
          <p:cNvPr id="4" name="Espace réservé du numéro de diapositive 3"/>
          <p:cNvSpPr>
            <a:spLocks noGrp="1"/>
          </p:cNvSpPr>
          <p:nvPr>
            <p:ph type="sldNum" sz="quarter" idx="5"/>
          </p:nvPr>
        </p:nvSpPr>
        <p:spPr/>
        <p:txBody>
          <a:bodyPr/>
          <a:lstStyle/>
          <a:p>
            <a:fld id="{A232A786-B9B6-4A3B-82DC-3EF96CB53F76}" type="slidenum">
              <a:rPr lang="fr-BE" smtClean="0"/>
              <a:t>7</a:t>
            </a:fld>
            <a:endParaRPr lang="fr-BE"/>
          </a:p>
        </p:txBody>
      </p:sp>
    </p:spTree>
    <p:extLst>
      <p:ext uri="{BB962C8B-B14F-4D97-AF65-F5344CB8AC3E}">
        <p14:creationId xmlns:p14="http://schemas.microsoft.com/office/powerpoint/2010/main" val="2855625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a:t>Préciser pour les privés : </a:t>
            </a:r>
            <a:r>
              <a:rPr lang="fr-FR" sz="1200" b="0" i="0" u="none" strike="noStrike" kern="1200" baseline="0">
                <a:solidFill>
                  <a:schemeClr val="tx1"/>
                </a:solidFill>
                <a:latin typeface="+mn-lt"/>
                <a:ea typeface="+mn-ea"/>
                <a:cs typeface="+mn-cs"/>
              </a:rPr>
              <a:t>ne peut recevoir un subside qui, ajouté au montant de l’aide précédemment octroyée, dépasserait le plafond de 300.000 euros, sur une période de trois exercices fiscaux</a:t>
            </a:r>
          </a:p>
          <a:p>
            <a:endParaRPr lang="fr-BE" sz="1200" b="0" i="0" u="none" strike="noStrike" kern="1200" baseline="0">
              <a:solidFill>
                <a:schemeClr val="tx1"/>
              </a:solidFill>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A232A786-B9B6-4A3B-82DC-3EF96CB53F76}" type="slidenum">
              <a:rPr lang="fr-BE" smtClean="0"/>
              <a:t>8</a:t>
            </a:fld>
            <a:endParaRPr lang="fr-BE"/>
          </a:p>
        </p:txBody>
      </p:sp>
    </p:spTree>
    <p:extLst>
      <p:ext uri="{BB962C8B-B14F-4D97-AF65-F5344CB8AC3E}">
        <p14:creationId xmlns:p14="http://schemas.microsoft.com/office/powerpoint/2010/main" val="26099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F447F-9824-4358-9810-738024A9110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FC539F2-14B0-0AA5-D9FD-F6034FEAFF8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EDA2EFF-6BFC-F47A-4CA8-F9DBFF669389}"/>
              </a:ext>
            </a:extLst>
          </p:cNvPr>
          <p:cNvSpPr>
            <a:spLocks noGrp="1"/>
          </p:cNvSpPr>
          <p:nvPr>
            <p:ph type="body" idx="1"/>
          </p:nvPr>
        </p:nvSpPr>
        <p:spPr/>
        <p:txBody>
          <a:bodyPr/>
          <a:lstStyle/>
          <a:p>
            <a:r>
              <a:rPr lang="fr-BE"/>
              <a:t>Préciser pour les privés : </a:t>
            </a:r>
            <a:r>
              <a:rPr lang="fr-FR" sz="1200" b="0" i="0" u="none" strike="noStrike" kern="1200" baseline="0">
                <a:solidFill>
                  <a:schemeClr val="tx1"/>
                </a:solidFill>
                <a:latin typeface="+mn-lt"/>
                <a:ea typeface="+mn-ea"/>
                <a:cs typeface="+mn-cs"/>
              </a:rPr>
              <a:t>ne peut recevoir un subside qui, ajouté au montant de l’aide précédemment octroyée, dépasserait le plafond de 300.000 euros, sur une période de trois exercices fiscaux</a:t>
            </a:r>
          </a:p>
          <a:p>
            <a:endParaRPr lang="fr-BE" sz="1200" b="0" i="0" u="none" strike="noStrike" kern="1200" baseline="0">
              <a:solidFill>
                <a:schemeClr val="tx1"/>
              </a:solidFill>
              <a:latin typeface="+mn-lt"/>
              <a:ea typeface="+mn-ea"/>
              <a:cs typeface="+mn-cs"/>
            </a:endParaRPr>
          </a:p>
        </p:txBody>
      </p:sp>
      <p:sp>
        <p:nvSpPr>
          <p:cNvPr id="4" name="Espace réservé du numéro de diapositive 3">
            <a:extLst>
              <a:ext uri="{FF2B5EF4-FFF2-40B4-BE49-F238E27FC236}">
                <a16:creationId xmlns:a16="http://schemas.microsoft.com/office/drawing/2014/main" id="{D9BC5286-E3B3-E495-8832-B78FD846FAF1}"/>
              </a:ext>
            </a:extLst>
          </p:cNvPr>
          <p:cNvSpPr>
            <a:spLocks noGrp="1"/>
          </p:cNvSpPr>
          <p:nvPr>
            <p:ph type="sldNum" sz="quarter" idx="5"/>
          </p:nvPr>
        </p:nvSpPr>
        <p:spPr/>
        <p:txBody>
          <a:bodyPr/>
          <a:lstStyle/>
          <a:p>
            <a:fld id="{A232A786-B9B6-4A3B-82DC-3EF96CB53F76}" type="slidenum">
              <a:rPr lang="fr-BE" smtClean="0"/>
              <a:t>9</a:t>
            </a:fld>
            <a:endParaRPr lang="fr-BE"/>
          </a:p>
        </p:txBody>
      </p:sp>
    </p:spTree>
    <p:extLst>
      <p:ext uri="{BB962C8B-B14F-4D97-AF65-F5344CB8AC3E}">
        <p14:creationId xmlns:p14="http://schemas.microsoft.com/office/powerpoint/2010/main" val="20310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err="1"/>
              <a:t>Please</a:t>
            </a:r>
            <a:r>
              <a:rPr lang="fr-BE"/>
              <a:t> </a:t>
            </a:r>
            <a:r>
              <a:rPr lang="fr-BE" err="1"/>
              <a:t>pay</a:t>
            </a:r>
            <a:r>
              <a:rPr lang="fr-BE"/>
              <a:t> attention at all the </a:t>
            </a:r>
            <a:r>
              <a:rPr lang="fr-BE" err="1"/>
              <a:t>required</a:t>
            </a:r>
            <a:r>
              <a:rPr lang="fr-BE"/>
              <a:t> documents as </a:t>
            </a:r>
            <a:r>
              <a:rPr lang="en-GB" sz="1200" b="1" kern="1200">
                <a:solidFill>
                  <a:schemeClr val="tx1"/>
                </a:solidFill>
                <a:effectLst/>
                <a:latin typeface="+mn-lt"/>
                <a:ea typeface="+mn-ea"/>
                <a:cs typeface="+mn-cs"/>
              </a:rPr>
              <a:t>Any document missing from the concept note </a:t>
            </a:r>
            <a:r>
              <a:rPr lang="en-GB" sz="1200" b="1" u="sng" kern="1200">
                <a:solidFill>
                  <a:schemeClr val="tx1"/>
                </a:solidFill>
                <a:effectLst/>
                <a:latin typeface="+mn-lt"/>
                <a:ea typeface="+mn-ea"/>
                <a:cs typeface="+mn-cs"/>
              </a:rPr>
              <a:t>may </a:t>
            </a:r>
            <a:r>
              <a:rPr lang="en-GB" sz="1200" b="1" kern="1200">
                <a:solidFill>
                  <a:schemeClr val="tx1"/>
                </a:solidFill>
                <a:effectLst/>
                <a:latin typeface="+mn-lt"/>
                <a:ea typeface="+mn-ea"/>
                <a:cs typeface="+mn-cs"/>
              </a:rPr>
              <a:t>result in its rejection.</a:t>
            </a:r>
            <a:endParaRPr lang="fr-BE" sz="1200" b="1" kern="1200">
              <a:solidFill>
                <a:schemeClr val="tx1"/>
              </a:solidFill>
              <a:effectLst/>
              <a:latin typeface="+mn-lt"/>
              <a:ea typeface="+mn-ea"/>
              <a:cs typeface="+mn-cs"/>
            </a:endParaRPr>
          </a:p>
          <a:p>
            <a:endParaRPr lang="fr-BE"/>
          </a:p>
        </p:txBody>
      </p:sp>
      <p:sp>
        <p:nvSpPr>
          <p:cNvPr id="4" name="Espace réservé du numéro de diapositive 3"/>
          <p:cNvSpPr>
            <a:spLocks noGrp="1"/>
          </p:cNvSpPr>
          <p:nvPr>
            <p:ph type="sldNum" sz="quarter" idx="5"/>
          </p:nvPr>
        </p:nvSpPr>
        <p:spPr/>
        <p:txBody>
          <a:bodyPr/>
          <a:lstStyle/>
          <a:p>
            <a:fld id="{A232A786-B9B6-4A3B-82DC-3EF96CB53F76}" type="slidenum">
              <a:rPr lang="fr-BE" smtClean="0"/>
              <a:t>10</a:t>
            </a:fld>
            <a:endParaRPr lang="fr-BE"/>
          </a:p>
        </p:txBody>
      </p:sp>
    </p:spTree>
    <p:extLst>
      <p:ext uri="{BB962C8B-B14F-4D97-AF65-F5344CB8AC3E}">
        <p14:creationId xmlns:p14="http://schemas.microsoft.com/office/powerpoint/2010/main" val="2635779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BFF2F-EF7E-FBE2-4F75-20CEFC990B1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1869D1F-41D9-20E0-F150-1E782C1774D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0909E19-9CEA-DCB1-B185-84F2704BA31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err="1"/>
              <a:t>Please</a:t>
            </a:r>
            <a:r>
              <a:rPr lang="fr-BE"/>
              <a:t> </a:t>
            </a:r>
            <a:r>
              <a:rPr lang="fr-BE" err="1"/>
              <a:t>pay</a:t>
            </a:r>
            <a:r>
              <a:rPr lang="fr-BE"/>
              <a:t> attention at all the </a:t>
            </a:r>
            <a:r>
              <a:rPr lang="fr-BE" err="1"/>
              <a:t>required</a:t>
            </a:r>
            <a:r>
              <a:rPr lang="fr-BE"/>
              <a:t> documents as </a:t>
            </a:r>
            <a:r>
              <a:rPr lang="en-GB" sz="1200" b="1" kern="1200">
                <a:solidFill>
                  <a:schemeClr val="tx1"/>
                </a:solidFill>
                <a:effectLst/>
                <a:latin typeface="+mn-lt"/>
                <a:ea typeface="+mn-ea"/>
                <a:cs typeface="+mn-cs"/>
              </a:rPr>
              <a:t>Any document missing from the concept note </a:t>
            </a:r>
            <a:r>
              <a:rPr lang="en-GB" sz="1200" b="1" u="sng" kern="1200">
                <a:solidFill>
                  <a:schemeClr val="tx1"/>
                </a:solidFill>
                <a:effectLst/>
                <a:latin typeface="+mn-lt"/>
                <a:ea typeface="+mn-ea"/>
                <a:cs typeface="+mn-cs"/>
              </a:rPr>
              <a:t>may </a:t>
            </a:r>
            <a:r>
              <a:rPr lang="en-GB" sz="1200" b="1" kern="1200">
                <a:solidFill>
                  <a:schemeClr val="tx1"/>
                </a:solidFill>
                <a:effectLst/>
                <a:latin typeface="+mn-lt"/>
                <a:ea typeface="+mn-ea"/>
                <a:cs typeface="+mn-cs"/>
              </a:rPr>
              <a:t>result in its rejection.</a:t>
            </a:r>
            <a:endParaRPr lang="fr-BE" sz="1200" b="1" kern="1200">
              <a:solidFill>
                <a:schemeClr val="tx1"/>
              </a:solidFill>
              <a:effectLst/>
              <a:latin typeface="+mn-lt"/>
              <a:ea typeface="+mn-ea"/>
              <a:cs typeface="+mn-cs"/>
            </a:endParaRPr>
          </a:p>
          <a:p>
            <a:endParaRPr lang="fr-BE"/>
          </a:p>
        </p:txBody>
      </p:sp>
      <p:sp>
        <p:nvSpPr>
          <p:cNvPr id="4" name="Espace réservé du numéro de diapositive 3">
            <a:extLst>
              <a:ext uri="{FF2B5EF4-FFF2-40B4-BE49-F238E27FC236}">
                <a16:creationId xmlns:a16="http://schemas.microsoft.com/office/drawing/2014/main" id="{2A9F924A-1526-9C42-184E-AA8168CD7DF3}"/>
              </a:ext>
            </a:extLst>
          </p:cNvPr>
          <p:cNvSpPr>
            <a:spLocks noGrp="1"/>
          </p:cNvSpPr>
          <p:nvPr>
            <p:ph type="sldNum" sz="quarter" idx="5"/>
          </p:nvPr>
        </p:nvSpPr>
        <p:spPr/>
        <p:txBody>
          <a:bodyPr/>
          <a:lstStyle/>
          <a:p>
            <a:fld id="{A232A786-B9B6-4A3B-82DC-3EF96CB53F76}" type="slidenum">
              <a:rPr lang="fr-BE" smtClean="0"/>
              <a:t>11</a:t>
            </a:fld>
            <a:endParaRPr lang="fr-BE"/>
          </a:p>
        </p:txBody>
      </p:sp>
    </p:spTree>
    <p:extLst>
      <p:ext uri="{BB962C8B-B14F-4D97-AF65-F5344CB8AC3E}">
        <p14:creationId xmlns:p14="http://schemas.microsoft.com/office/powerpoint/2010/main" val="1895330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91530-5E27-78C6-97CA-D552946B88E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1BC34BE-E3B4-B200-7E51-6472361DD10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AABF2C1-9C19-5C6D-500E-26A338AB2A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err="1"/>
              <a:t>Please</a:t>
            </a:r>
            <a:r>
              <a:rPr lang="fr-BE"/>
              <a:t> </a:t>
            </a:r>
            <a:r>
              <a:rPr lang="fr-BE" err="1"/>
              <a:t>pay</a:t>
            </a:r>
            <a:r>
              <a:rPr lang="fr-BE"/>
              <a:t> attention at all the </a:t>
            </a:r>
            <a:r>
              <a:rPr lang="fr-BE" err="1"/>
              <a:t>required</a:t>
            </a:r>
            <a:r>
              <a:rPr lang="fr-BE"/>
              <a:t> documents as </a:t>
            </a:r>
            <a:r>
              <a:rPr lang="en-GB" sz="1200" b="1" kern="1200">
                <a:solidFill>
                  <a:schemeClr val="tx1"/>
                </a:solidFill>
                <a:effectLst/>
                <a:latin typeface="+mn-lt"/>
                <a:ea typeface="+mn-ea"/>
                <a:cs typeface="+mn-cs"/>
              </a:rPr>
              <a:t>Any document missing from the concept note </a:t>
            </a:r>
            <a:r>
              <a:rPr lang="en-GB" sz="1200" b="1" u="sng" kern="1200">
                <a:solidFill>
                  <a:schemeClr val="tx1"/>
                </a:solidFill>
                <a:effectLst/>
                <a:latin typeface="+mn-lt"/>
                <a:ea typeface="+mn-ea"/>
                <a:cs typeface="+mn-cs"/>
              </a:rPr>
              <a:t>may </a:t>
            </a:r>
            <a:r>
              <a:rPr lang="en-GB" sz="1200" b="1" kern="1200">
                <a:solidFill>
                  <a:schemeClr val="tx1"/>
                </a:solidFill>
                <a:effectLst/>
                <a:latin typeface="+mn-lt"/>
                <a:ea typeface="+mn-ea"/>
                <a:cs typeface="+mn-cs"/>
              </a:rPr>
              <a:t>result in its rejection.</a:t>
            </a:r>
            <a:endParaRPr lang="fr-BE" sz="1200" b="1" kern="1200">
              <a:solidFill>
                <a:schemeClr val="tx1"/>
              </a:solidFill>
              <a:effectLst/>
              <a:latin typeface="+mn-lt"/>
              <a:ea typeface="+mn-ea"/>
              <a:cs typeface="+mn-cs"/>
            </a:endParaRPr>
          </a:p>
          <a:p>
            <a:endParaRPr lang="fr-BE"/>
          </a:p>
        </p:txBody>
      </p:sp>
      <p:sp>
        <p:nvSpPr>
          <p:cNvPr id="4" name="Espace réservé du numéro de diapositive 3">
            <a:extLst>
              <a:ext uri="{FF2B5EF4-FFF2-40B4-BE49-F238E27FC236}">
                <a16:creationId xmlns:a16="http://schemas.microsoft.com/office/drawing/2014/main" id="{69E76343-15A6-7200-9FE3-3CD98D8C1834}"/>
              </a:ext>
            </a:extLst>
          </p:cNvPr>
          <p:cNvSpPr>
            <a:spLocks noGrp="1"/>
          </p:cNvSpPr>
          <p:nvPr>
            <p:ph type="sldNum" sz="quarter" idx="5"/>
          </p:nvPr>
        </p:nvSpPr>
        <p:spPr/>
        <p:txBody>
          <a:bodyPr/>
          <a:lstStyle/>
          <a:p>
            <a:fld id="{A232A786-B9B6-4A3B-82DC-3EF96CB53F76}" type="slidenum">
              <a:rPr lang="fr-BE" smtClean="0"/>
              <a:t>12</a:t>
            </a:fld>
            <a:endParaRPr lang="fr-BE"/>
          </a:p>
        </p:txBody>
      </p:sp>
    </p:spTree>
    <p:extLst>
      <p:ext uri="{BB962C8B-B14F-4D97-AF65-F5344CB8AC3E}">
        <p14:creationId xmlns:p14="http://schemas.microsoft.com/office/powerpoint/2010/main" val="3515515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a:t>Précisez que tout doit être soumis via </a:t>
            </a:r>
            <a:r>
              <a:rPr lang="fr-BE" err="1"/>
              <a:t>Submit</a:t>
            </a:r>
            <a:endParaRPr lang="fr-BE"/>
          </a:p>
        </p:txBody>
      </p:sp>
      <p:sp>
        <p:nvSpPr>
          <p:cNvPr id="4" name="Espace réservé du numéro de diapositive 3"/>
          <p:cNvSpPr>
            <a:spLocks noGrp="1"/>
          </p:cNvSpPr>
          <p:nvPr>
            <p:ph type="sldNum" sz="quarter" idx="5"/>
          </p:nvPr>
        </p:nvSpPr>
        <p:spPr/>
        <p:txBody>
          <a:bodyPr/>
          <a:lstStyle/>
          <a:p>
            <a:fld id="{A232A786-B9B6-4A3B-82DC-3EF96CB53F76}" type="slidenum">
              <a:rPr lang="fr-BE" smtClean="0"/>
              <a:t>13</a:t>
            </a:fld>
            <a:endParaRPr lang="fr-BE"/>
          </a:p>
        </p:txBody>
      </p:sp>
    </p:spTree>
    <p:extLst>
      <p:ext uri="{BB962C8B-B14F-4D97-AF65-F5344CB8AC3E}">
        <p14:creationId xmlns:p14="http://schemas.microsoft.com/office/powerpoint/2010/main" val="917884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15CD9-A12E-87A5-8A9D-077C13CC0C1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1537186-A92C-EBD0-ACCF-B92F7497EB0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0500601-3503-9F5F-7C1B-F74809B6E8EE}"/>
              </a:ext>
            </a:extLst>
          </p:cNvPr>
          <p:cNvSpPr>
            <a:spLocks noGrp="1"/>
          </p:cNvSpPr>
          <p:nvPr>
            <p:ph type="body" idx="1"/>
          </p:nvPr>
        </p:nvSpPr>
        <p:spPr/>
        <p:txBody>
          <a:bodyPr/>
          <a:lstStyle/>
          <a:p>
            <a:endParaRPr lang="fr-BE"/>
          </a:p>
        </p:txBody>
      </p:sp>
      <p:sp>
        <p:nvSpPr>
          <p:cNvPr id="4" name="Espace réservé du numéro de diapositive 3">
            <a:extLst>
              <a:ext uri="{FF2B5EF4-FFF2-40B4-BE49-F238E27FC236}">
                <a16:creationId xmlns:a16="http://schemas.microsoft.com/office/drawing/2014/main" id="{9A3E48CE-2167-A0FF-9F8D-3FD39A437E49}"/>
              </a:ext>
            </a:extLst>
          </p:cNvPr>
          <p:cNvSpPr>
            <a:spLocks noGrp="1"/>
          </p:cNvSpPr>
          <p:nvPr>
            <p:ph type="sldNum" sz="quarter" idx="5"/>
          </p:nvPr>
        </p:nvSpPr>
        <p:spPr/>
        <p:txBody>
          <a:bodyPr/>
          <a:lstStyle/>
          <a:p>
            <a:fld id="{A232A786-B9B6-4A3B-82DC-3EF96CB53F76}" type="slidenum">
              <a:rPr lang="fr-BE" smtClean="0"/>
              <a:t>14</a:t>
            </a:fld>
            <a:endParaRPr lang="fr-BE"/>
          </a:p>
        </p:txBody>
      </p:sp>
    </p:spTree>
    <p:extLst>
      <p:ext uri="{BB962C8B-B14F-4D97-AF65-F5344CB8AC3E}">
        <p14:creationId xmlns:p14="http://schemas.microsoft.com/office/powerpoint/2010/main" val="16379178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couvertur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295565" y="1887794"/>
            <a:ext cx="6616513" cy="1651666"/>
          </a:xfrm>
        </p:spPr>
        <p:txBody>
          <a:bodyPr anchor="b">
            <a:normAutofit/>
          </a:bodyPr>
          <a:lstStyle>
            <a:lvl1pPr marL="92075" indent="0" algn="l">
              <a:defRPr sz="4400">
                <a:solidFill>
                  <a:srgbClr val="D81A1A"/>
                </a:solidFill>
              </a:defRPr>
            </a:lvl1pPr>
          </a:lstStyle>
          <a:p>
            <a:r>
              <a:rPr lang="fr-FR"/>
              <a:t>Modifiez le style du titre</a:t>
            </a:r>
            <a:endParaRPr lang="fr-BE"/>
          </a:p>
        </p:txBody>
      </p:sp>
      <p:sp>
        <p:nvSpPr>
          <p:cNvPr id="3" name="Sous-titre 2"/>
          <p:cNvSpPr>
            <a:spLocks noGrp="1"/>
          </p:cNvSpPr>
          <p:nvPr>
            <p:ph type="subTitle" idx="1"/>
          </p:nvPr>
        </p:nvSpPr>
        <p:spPr>
          <a:xfrm>
            <a:off x="295565" y="3670864"/>
            <a:ext cx="6616513" cy="1166607"/>
          </a:xfrm>
        </p:spPr>
        <p:txBody>
          <a:bodyPr>
            <a:normAutofit/>
          </a:bodyPr>
          <a:lstStyle>
            <a:lvl1pPr marL="92075" indent="0" algn="l">
              <a:buNone/>
              <a:defRPr sz="2400">
                <a:solidFill>
                  <a:srgbClr val="58575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Tree>
    <p:extLst>
      <p:ext uri="{BB962C8B-B14F-4D97-AF65-F5344CB8AC3E}">
        <p14:creationId xmlns:p14="http://schemas.microsoft.com/office/powerpoint/2010/main" val="93639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puc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99302" y="345461"/>
            <a:ext cx="8637789" cy="1325563"/>
          </a:xfrm>
        </p:spPr>
        <p:txBody>
          <a:bodyPr/>
          <a:lstStyle/>
          <a:p>
            <a:r>
              <a:rPr lang="fr-FR"/>
              <a:t>Modifiez le style du titre</a:t>
            </a:r>
            <a:endParaRPr lang="fr-BE"/>
          </a:p>
        </p:txBody>
      </p:sp>
      <p:sp>
        <p:nvSpPr>
          <p:cNvPr id="3" name="Espace réservé du contenu 2"/>
          <p:cNvSpPr>
            <a:spLocks noGrp="1"/>
          </p:cNvSpPr>
          <p:nvPr>
            <p:ph idx="1" hasCustomPrompt="1"/>
          </p:nvPr>
        </p:nvSpPr>
        <p:spPr>
          <a:xfrm>
            <a:off x="1799302" y="1825625"/>
            <a:ext cx="8637789" cy="4351338"/>
          </a:xfrm>
        </p:spPr>
        <p:txBody>
          <a:bodyPr/>
          <a:lstStyle>
            <a:lvl1pPr marL="268288" indent="-268288">
              <a:tabLst/>
              <a:defRPr/>
            </a:lvl1pPr>
            <a:lvl2pPr marL="628650" indent="-171450">
              <a:tabLst>
                <a:tab pos="360363" algn="l"/>
              </a:tabLst>
              <a:defRPr/>
            </a:lvl2pPr>
            <a:lvl3pPr marL="1081088" indent="-166688">
              <a:tabLst>
                <a:tab pos="360363" algn="l"/>
              </a:tabLst>
              <a:defRPr/>
            </a:lvl3pPr>
            <a:lvl4pPr marL="1524000" indent="-152400">
              <a:tabLst>
                <a:tab pos="360363" algn="l"/>
              </a:tabLst>
              <a:defRPr/>
            </a:lvl4pPr>
            <a:lvl5pPr marL="1976438" indent="-147638">
              <a:tabLst>
                <a:tab pos="360363" algn="l"/>
              </a:tabLst>
              <a:defRPr/>
            </a:lvl5pPr>
          </a:lstStyle>
          <a:p>
            <a:pPr lvl="0"/>
            <a:r>
              <a:rPr lang="fr-FR"/>
              <a:t>Modifiez les styles du texte du masque</a:t>
            </a:r>
          </a:p>
          <a:p>
            <a:pPr lvl="1"/>
            <a:r>
              <a:rPr lang="fr-FR"/>
              <a:t>Deuxième niveau</a:t>
            </a:r>
          </a:p>
          <a:p>
            <a:pPr lvl="2"/>
            <a:r>
              <a:rPr lang="fr-FR"/>
              <a:t>Troisième niveau</a:t>
            </a:r>
          </a:p>
        </p:txBody>
      </p:sp>
    </p:spTree>
    <p:extLst>
      <p:ext uri="{BB962C8B-B14F-4D97-AF65-F5344CB8AC3E}">
        <p14:creationId xmlns:p14="http://schemas.microsoft.com/office/powerpoint/2010/main" val="3666503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eux contenu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sz="half" idx="1" hasCustomPrompt="1"/>
          </p:nvPr>
        </p:nvSpPr>
        <p:spPr>
          <a:xfrm>
            <a:off x="1799302" y="1825625"/>
            <a:ext cx="4220498" cy="4351338"/>
          </a:xfrm>
        </p:spPr>
        <p:txBody>
          <a:bodyPr/>
          <a:lstStyle>
            <a:lvl1pPr marL="268288" indent="-268288">
              <a:defRPr/>
            </a:lvl1pPr>
            <a:lvl2pPr marL="628650" indent="-171450">
              <a:defRPr/>
            </a:lvl2pPr>
            <a:lvl3pPr marL="1081088" indent="-166688">
              <a:defRPr/>
            </a:lvl3pPr>
            <a:lvl4pPr marL="1431925" indent="-60325">
              <a:defRPr/>
            </a:lvl4pPr>
            <a:lvl5pPr marL="1976438" indent="-147638">
              <a:defRPr/>
            </a:lvl5pPr>
          </a:lstStyle>
          <a:p>
            <a:pPr lvl="0"/>
            <a:r>
              <a:rPr lang="fr-FR"/>
              <a:t>Modifiez les styles du texte du masque</a:t>
            </a:r>
          </a:p>
          <a:p>
            <a:pPr lvl="1"/>
            <a:r>
              <a:rPr lang="fr-FR"/>
              <a:t>Deuxième niveau</a:t>
            </a:r>
          </a:p>
          <a:p>
            <a:pPr lvl="2"/>
            <a:r>
              <a:rPr lang="fr-FR"/>
              <a:t>Troisième niveau</a:t>
            </a:r>
          </a:p>
        </p:txBody>
      </p:sp>
      <p:sp>
        <p:nvSpPr>
          <p:cNvPr id="4" name="Espace réservé du contenu 3"/>
          <p:cNvSpPr>
            <a:spLocks noGrp="1"/>
          </p:cNvSpPr>
          <p:nvPr>
            <p:ph sz="half" idx="2" hasCustomPrompt="1"/>
          </p:nvPr>
        </p:nvSpPr>
        <p:spPr>
          <a:xfrm>
            <a:off x="6172200" y="1825625"/>
            <a:ext cx="4264891"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a:t>Modifiez les styles du texte du masque</a:t>
            </a:r>
          </a:p>
          <a:p>
            <a:pPr lvl="1"/>
            <a:r>
              <a:rPr lang="fr-FR"/>
              <a:t>Deuxième niveau</a:t>
            </a:r>
          </a:p>
          <a:p>
            <a:pPr lvl="2"/>
            <a:r>
              <a:rPr lang="fr-FR"/>
              <a:t>Troisième niveau</a:t>
            </a:r>
          </a:p>
        </p:txBody>
      </p:sp>
      <p:sp>
        <p:nvSpPr>
          <p:cNvPr id="5" name="Titre 1">
            <a:extLst>
              <a:ext uri="{FF2B5EF4-FFF2-40B4-BE49-F238E27FC236}">
                <a16:creationId xmlns:a16="http://schemas.microsoft.com/office/drawing/2014/main" id="{35C545CE-72B3-4E12-8B98-DFF48004107A}"/>
              </a:ext>
            </a:extLst>
          </p:cNvPr>
          <p:cNvSpPr>
            <a:spLocks noGrp="1"/>
          </p:cNvSpPr>
          <p:nvPr>
            <p:ph type="title"/>
          </p:nvPr>
        </p:nvSpPr>
        <p:spPr>
          <a:xfrm>
            <a:off x="1799302" y="345461"/>
            <a:ext cx="8637789" cy="1325563"/>
          </a:xfrm>
        </p:spPr>
        <p:txBody>
          <a:bodyPr/>
          <a:lstStyle/>
          <a:p>
            <a:r>
              <a:rPr lang="fr-FR"/>
              <a:t>Modifiez le style du titre</a:t>
            </a:r>
            <a:endParaRPr lang="fr-BE"/>
          </a:p>
        </p:txBody>
      </p:sp>
    </p:spTree>
    <p:extLst>
      <p:ext uri="{BB962C8B-B14F-4D97-AF65-F5344CB8AC3E}">
        <p14:creationId xmlns:p14="http://schemas.microsoft.com/office/powerpoint/2010/main" val="53963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eu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75CF8457-64FC-4063-9862-B0916BDE079C}"/>
              </a:ext>
            </a:extLst>
          </p:cNvPr>
          <p:cNvSpPr>
            <a:spLocks noGrp="1"/>
          </p:cNvSpPr>
          <p:nvPr>
            <p:ph type="title"/>
          </p:nvPr>
        </p:nvSpPr>
        <p:spPr>
          <a:xfrm>
            <a:off x="1799302" y="345461"/>
            <a:ext cx="8637789" cy="1325563"/>
          </a:xfrm>
        </p:spPr>
        <p:txBody>
          <a:bodyPr/>
          <a:lstStyle/>
          <a:p>
            <a:r>
              <a:rPr lang="fr-FR"/>
              <a:t>Modifiez le style du titre</a:t>
            </a:r>
            <a:endParaRPr lang="fr-BE"/>
          </a:p>
        </p:txBody>
      </p:sp>
    </p:spTree>
    <p:extLst>
      <p:ext uri="{BB962C8B-B14F-4D97-AF65-F5344CB8AC3E}">
        <p14:creationId xmlns:p14="http://schemas.microsoft.com/office/powerpoint/2010/main" val="1486527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lide 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227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mage avec tex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ce réservé pour une image  2"/>
          <p:cNvSpPr>
            <a:spLocks noGrp="1"/>
          </p:cNvSpPr>
          <p:nvPr>
            <p:ph type="pic" idx="1"/>
          </p:nvPr>
        </p:nvSpPr>
        <p:spPr>
          <a:xfrm>
            <a:off x="1764144" y="2057400"/>
            <a:ext cx="4331853" cy="38115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BE"/>
          </a:p>
        </p:txBody>
      </p:sp>
      <p:sp>
        <p:nvSpPr>
          <p:cNvPr id="4" name="Espace réservé du texte 3"/>
          <p:cNvSpPr>
            <a:spLocks noGrp="1"/>
          </p:cNvSpPr>
          <p:nvPr>
            <p:ph type="body" sz="half" idx="2"/>
          </p:nvPr>
        </p:nvSpPr>
        <p:spPr>
          <a:xfrm>
            <a:off x="6095998" y="2057400"/>
            <a:ext cx="433185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Titre 1">
            <a:extLst>
              <a:ext uri="{FF2B5EF4-FFF2-40B4-BE49-F238E27FC236}">
                <a16:creationId xmlns:a16="http://schemas.microsoft.com/office/drawing/2014/main" id="{7D5FE63B-9C10-455C-A818-4D3606BBCED1}"/>
              </a:ext>
            </a:extLst>
          </p:cNvPr>
          <p:cNvSpPr>
            <a:spLocks noGrp="1"/>
          </p:cNvSpPr>
          <p:nvPr>
            <p:ph type="title"/>
          </p:nvPr>
        </p:nvSpPr>
        <p:spPr>
          <a:xfrm>
            <a:off x="1799302" y="345461"/>
            <a:ext cx="8637789" cy="1325563"/>
          </a:xfrm>
        </p:spPr>
        <p:txBody>
          <a:bodyPr/>
          <a:lstStyle/>
          <a:p>
            <a:r>
              <a:rPr lang="fr-FR"/>
              <a:t>Modifiez le style du titre</a:t>
            </a:r>
            <a:endParaRPr lang="fr-BE"/>
          </a:p>
        </p:txBody>
      </p:sp>
    </p:spTree>
    <p:extLst>
      <p:ext uri="{BB962C8B-B14F-4D97-AF65-F5344CB8AC3E}">
        <p14:creationId xmlns:p14="http://schemas.microsoft.com/office/powerpoint/2010/main" val="12707512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8949D4A4-2FEE-43CC-835C-FBDB22898FBE}" type="datetimeFigureOut">
              <a:rPr lang="fr-BE" smtClean="0"/>
              <a:t>05-01-26</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C45F956E-2EAB-436E-890C-B2C477215F25}" type="slidenum">
              <a:rPr lang="fr-BE" smtClean="0"/>
              <a:t>‹N°›</a:t>
            </a:fld>
            <a:endParaRPr lang="fr-BE"/>
          </a:p>
        </p:txBody>
      </p:sp>
    </p:spTree>
    <p:extLst>
      <p:ext uri="{BB962C8B-B14F-4D97-AF65-F5344CB8AC3E}">
        <p14:creationId xmlns:p14="http://schemas.microsoft.com/office/powerpoint/2010/main" val="281553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p:titleStyle>
    <p:bodyStyle>
      <a:lvl1pPr marL="514350" indent="-514350" algn="l" defTabSz="914400" rtl="0" eaLnBrk="1" latinLnBrk="0" hangingPunct="1">
        <a:lnSpc>
          <a:spcPct val="90000"/>
        </a:lnSpc>
        <a:spcBef>
          <a:spcPts val="1000"/>
        </a:spcBef>
        <a:buClr>
          <a:srgbClr val="D81A1C"/>
        </a:buClr>
        <a:buFont typeface="Arial" panose="020B0604020202020204" pitchFamily="34" charset="0"/>
        <a:buChar char="•"/>
        <a:defRPr sz="2800" kern="1200">
          <a:solidFill>
            <a:srgbClr val="5857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85756"/>
          </a:solidFill>
          <a:latin typeface="+mn-lt"/>
          <a:ea typeface="+mn-ea"/>
          <a:cs typeface="+mn-cs"/>
        </a:defRPr>
      </a:lvl2pPr>
      <a:lvl3pPr marL="1143000" indent="-228600" algn="l" defTabSz="914400" rtl="0" eaLnBrk="1" latinLnBrk="0" hangingPunct="1">
        <a:lnSpc>
          <a:spcPct val="90000"/>
        </a:lnSpc>
        <a:spcBef>
          <a:spcPts val="500"/>
        </a:spcBef>
        <a:buClr>
          <a:schemeClr val="bg2">
            <a:lumMod val="50000"/>
          </a:schemeClr>
        </a:buClr>
        <a:buFont typeface="Arial" panose="020B0604020202020204" pitchFamily="34" charset="0"/>
        <a:buChar char="•"/>
        <a:defRPr sz="2000" kern="1200">
          <a:solidFill>
            <a:srgbClr val="585756"/>
          </a:solidFill>
          <a:latin typeface="+mn-lt"/>
          <a:ea typeface="+mn-ea"/>
          <a:cs typeface="+mn-cs"/>
        </a:defRPr>
      </a:lvl3pPr>
      <a:lvl4pPr marL="1600200" indent="-228600" algn="l" defTabSz="914400" rtl="0" eaLnBrk="1" latinLnBrk="0" hangingPunct="1">
        <a:lnSpc>
          <a:spcPct val="90000"/>
        </a:lnSpc>
        <a:spcBef>
          <a:spcPts val="500"/>
        </a:spcBef>
        <a:buClr>
          <a:schemeClr val="bg2">
            <a:lumMod val="75000"/>
          </a:schemeClr>
        </a:buClr>
        <a:buFont typeface="Arial" panose="020B0604020202020204" pitchFamily="34" charset="0"/>
        <a:buChar char="•"/>
        <a:defRPr sz="1800" kern="1200">
          <a:solidFill>
            <a:srgbClr val="5857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hyperlink" Target="https://submit.link/4q5" TargetMode="External"/><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hyperlink" Target="mailto:desiraplus@enabel.b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F15D43-E906-C456-7720-659CB15D4D22}"/>
              </a:ext>
            </a:extLst>
          </p:cNvPr>
          <p:cNvSpPr>
            <a:spLocks noGrp="1"/>
          </p:cNvSpPr>
          <p:nvPr>
            <p:ph type="ctrTitle"/>
          </p:nvPr>
        </p:nvSpPr>
        <p:spPr>
          <a:xfrm>
            <a:off x="295565" y="2564449"/>
            <a:ext cx="7723020" cy="1913765"/>
          </a:xfrm>
        </p:spPr>
        <p:txBody>
          <a:bodyPr>
            <a:normAutofit/>
          </a:bodyPr>
          <a:lstStyle/>
          <a:p>
            <a:r>
              <a:rPr lang="en-GB" b="1"/>
              <a:t>BEL23010-10007</a:t>
            </a:r>
            <a:br>
              <a:rPr lang="en-GB" b="1" noProof="0"/>
            </a:br>
            <a:r>
              <a:rPr lang="en-GB" noProof="0"/>
              <a:t>Session </a:t>
            </a:r>
            <a:r>
              <a:rPr lang="en-GB" noProof="0" err="1"/>
              <a:t>d’information</a:t>
            </a:r>
            <a:endParaRPr lang="en-GB" noProof="0"/>
          </a:p>
        </p:txBody>
      </p:sp>
      <p:sp>
        <p:nvSpPr>
          <p:cNvPr id="3" name="Sous-titre 2">
            <a:extLst>
              <a:ext uri="{FF2B5EF4-FFF2-40B4-BE49-F238E27FC236}">
                <a16:creationId xmlns:a16="http://schemas.microsoft.com/office/drawing/2014/main" id="{F2B986EF-D7B8-37D1-ACA4-47FC204D9ACB}"/>
              </a:ext>
            </a:extLst>
          </p:cNvPr>
          <p:cNvSpPr>
            <a:spLocks noGrp="1"/>
          </p:cNvSpPr>
          <p:nvPr>
            <p:ph type="subTitle" idx="1"/>
          </p:nvPr>
        </p:nvSpPr>
        <p:spPr>
          <a:xfrm>
            <a:off x="295565" y="4544568"/>
            <a:ext cx="6616513" cy="871067"/>
          </a:xfrm>
        </p:spPr>
        <p:txBody>
          <a:bodyPr>
            <a:normAutofit/>
          </a:bodyPr>
          <a:lstStyle/>
          <a:p>
            <a:r>
              <a:rPr lang="fr-BE" sz="2800" b="1" noProof="0"/>
              <a:t>5 Janvier 2026</a:t>
            </a:r>
          </a:p>
        </p:txBody>
      </p:sp>
      <p:sp>
        <p:nvSpPr>
          <p:cNvPr id="4" name="ZoneTexte 3">
            <a:extLst>
              <a:ext uri="{FF2B5EF4-FFF2-40B4-BE49-F238E27FC236}">
                <a16:creationId xmlns:a16="http://schemas.microsoft.com/office/drawing/2014/main" id="{3060C74C-A21B-43CD-F2A2-02F08020BBB6}"/>
              </a:ext>
            </a:extLst>
          </p:cNvPr>
          <p:cNvSpPr txBox="1"/>
          <p:nvPr/>
        </p:nvSpPr>
        <p:spPr>
          <a:xfrm>
            <a:off x="3590693" y="6122020"/>
            <a:ext cx="3178097" cy="512686"/>
          </a:xfrm>
          <a:prstGeom prst="rect">
            <a:avLst/>
          </a:prstGeom>
          <a:solidFill>
            <a:srgbClr val="D82621"/>
          </a:solidFill>
        </p:spPr>
        <p:txBody>
          <a:bodyPr wrap="square" rtlCol="0">
            <a:spAutoFit/>
          </a:bodyPr>
          <a:lstStyle/>
          <a:p>
            <a:endParaRPr lang="fr-BE"/>
          </a:p>
        </p:txBody>
      </p:sp>
      <p:pic>
        <p:nvPicPr>
          <p:cNvPr id="7" name="Image 6" descr="Une image contenant étoile, drapeau, bleu, Bleu électrique&#10;&#10;Le contenu généré par l’IA peut être incorrect.">
            <a:extLst>
              <a:ext uri="{FF2B5EF4-FFF2-40B4-BE49-F238E27FC236}">
                <a16:creationId xmlns:a16="http://schemas.microsoft.com/office/drawing/2014/main" id="{25EFFCFC-E5D1-A436-FA6A-82FACEBBD5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5605" y="1360342"/>
            <a:ext cx="978375" cy="651064"/>
          </a:xfrm>
          <a:prstGeom prst="rect">
            <a:avLst/>
          </a:prstGeom>
        </p:spPr>
      </p:pic>
      <p:sp>
        <p:nvSpPr>
          <p:cNvPr id="9" name="Rectangle 8">
            <a:extLst>
              <a:ext uri="{FF2B5EF4-FFF2-40B4-BE49-F238E27FC236}">
                <a16:creationId xmlns:a16="http://schemas.microsoft.com/office/drawing/2014/main" id="{34B8E86B-DA0D-0153-EEE8-C651F19D450C}"/>
              </a:ext>
            </a:extLst>
          </p:cNvPr>
          <p:cNvSpPr/>
          <p:nvPr/>
        </p:nvSpPr>
        <p:spPr>
          <a:xfrm>
            <a:off x="9886006" y="6122020"/>
            <a:ext cx="2051436" cy="73598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8" name="Image 7" descr="Une image contenant symbole, Graphique, clipart, Carmin&#10;&#10;Le contenu généré par l’IA peut être incorrect.">
            <a:extLst>
              <a:ext uri="{FF2B5EF4-FFF2-40B4-BE49-F238E27FC236}">
                <a16:creationId xmlns:a16="http://schemas.microsoft.com/office/drawing/2014/main" id="{9778AB20-2CB1-16F6-2830-0A80DF1245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8477" y="1362982"/>
            <a:ext cx="1080707" cy="648424"/>
          </a:xfrm>
          <a:prstGeom prst="rect">
            <a:avLst/>
          </a:prstGeom>
        </p:spPr>
      </p:pic>
    </p:spTree>
    <p:extLst>
      <p:ext uri="{BB962C8B-B14F-4D97-AF65-F5344CB8AC3E}">
        <p14:creationId xmlns:p14="http://schemas.microsoft.com/office/powerpoint/2010/main" val="1576634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AF42B3-D0C1-25A7-1E3A-82294525EA7E}"/>
              </a:ext>
            </a:extLst>
          </p:cNvPr>
          <p:cNvSpPr>
            <a:spLocks noGrp="1"/>
          </p:cNvSpPr>
          <p:nvPr>
            <p:ph type="title"/>
          </p:nvPr>
        </p:nvSpPr>
        <p:spPr/>
        <p:txBody>
          <a:bodyPr/>
          <a:lstStyle/>
          <a:p>
            <a:r>
              <a:rPr lang="fr-BE" b="1"/>
              <a:t>Annexes</a:t>
            </a:r>
          </a:p>
        </p:txBody>
      </p:sp>
      <p:graphicFrame>
        <p:nvGraphicFramePr>
          <p:cNvPr id="8" name="Espace réservé du contenu 7">
            <a:extLst>
              <a:ext uri="{FF2B5EF4-FFF2-40B4-BE49-F238E27FC236}">
                <a16:creationId xmlns:a16="http://schemas.microsoft.com/office/drawing/2014/main" id="{4B2D2270-4330-F18A-8E03-0800C40D818C}"/>
              </a:ext>
            </a:extLst>
          </p:cNvPr>
          <p:cNvGraphicFramePr>
            <a:graphicFrameLocks noGrp="1"/>
          </p:cNvGraphicFramePr>
          <p:nvPr>
            <p:ph idx="1"/>
            <p:extLst>
              <p:ext uri="{D42A27DB-BD31-4B8C-83A1-F6EECF244321}">
                <p14:modId xmlns:p14="http://schemas.microsoft.com/office/powerpoint/2010/main" val="821663823"/>
              </p:ext>
            </p:extLst>
          </p:nvPr>
        </p:nvGraphicFramePr>
        <p:xfrm>
          <a:off x="259161" y="1560496"/>
          <a:ext cx="11718069" cy="3566160"/>
        </p:xfrm>
        <a:graphic>
          <a:graphicData uri="http://schemas.openxmlformats.org/drawingml/2006/table">
            <a:tbl>
              <a:tblPr firstRow="1" bandRow="1">
                <a:tableStyleId>{5C22544A-7EE6-4342-B048-85BDC9FD1C3A}</a:tableStyleId>
              </a:tblPr>
              <a:tblGrid>
                <a:gridCol w="7211487">
                  <a:extLst>
                    <a:ext uri="{9D8B030D-6E8A-4147-A177-3AD203B41FA5}">
                      <a16:colId xmlns:a16="http://schemas.microsoft.com/office/drawing/2014/main" val="563675014"/>
                    </a:ext>
                  </a:extLst>
                </a:gridCol>
                <a:gridCol w="2039112">
                  <a:extLst>
                    <a:ext uri="{9D8B030D-6E8A-4147-A177-3AD203B41FA5}">
                      <a16:colId xmlns:a16="http://schemas.microsoft.com/office/drawing/2014/main" val="1810158688"/>
                    </a:ext>
                  </a:extLst>
                </a:gridCol>
                <a:gridCol w="2467470">
                  <a:extLst>
                    <a:ext uri="{9D8B030D-6E8A-4147-A177-3AD203B41FA5}">
                      <a16:colId xmlns:a16="http://schemas.microsoft.com/office/drawing/2014/main" val="2605327838"/>
                    </a:ext>
                  </a:extLst>
                </a:gridCol>
              </a:tblGrid>
              <a:tr h="495543">
                <a:tc>
                  <a:txBody>
                    <a:bodyPr/>
                    <a:lstStyle/>
                    <a:p>
                      <a:pPr algn="ctr">
                        <a:buNone/>
                      </a:pPr>
                      <a:r>
                        <a:rPr lang="en-GB" sz="2400" b="1">
                          <a:effectLst/>
                          <a:latin typeface="Georgia" panose="02040502050405020303" pitchFamily="18" charset="0"/>
                          <a:ea typeface="Times New Roman" panose="02020603050405020304" pitchFamily="18" charset="0"/>
                        </a:rPr>
                        <a:t>Annexes à fournir</a:t>
                      </a:r>
                      <a:endParaRPr lang="fr-BE" sz="2400">
                        <a:effectLst/>
                        <a:latin typeface="Georgia" panose="02040502050405020303" pitchFamily="18" charset="0"/>
                        <a:ea typeface="Times New Roman" panose="02020603050405020304" pitchFamily="18" charset="0"/>
                      </a:endParaRPr>
                    </a:p>
                  </a:txBody>
                  <a:tcPr marL="0" marR="0" marT="0" marB="0" anchor="ctr"/>
                </a:tc>
                <a:tc>
                  <a:txBody>
                    <a:bodyPr/>
                    <a:lstStyle/>
                    <a:p>
                      <a:pPr algn="ctr">
                        <a:buNone/>
                      </a:pPr>
                      <a:r>
                        <a:rPr lang="en-GB" sz="2400" b="1">
                          <a:effectLst/>
                          <a:latin typeface="Georgia" panose="02040502050405020303" pitchFamily="18" charset="0"/>
                          <a:ea typeface="Times New Roman" panose="02020603050405020304" pitchFamily="18" charset="0"/>
                        </a:rPr>
                        <a:t>Demandeur</a:t>
                      </a:r>
                      <a:endParaRPr lang="fr-BE" sz="2400">
                        <a:effectLst/>
                        <a:latin typeface="Georgia" panose="02040502050405020303" pitchFamily="18" charset="0"/>
                        <a:ea typeface="Times New Roman" panose="02020603050405020304" pitchFamily="18" charset="0"/>
                      </a:endParaRPr>
                    </a:p>
                  </a:txBody>
                  <a:tcPr marL="0" marR="0" marT="0" marB="0" anchor="ctr"/>
                </a:tc>
                <a:tc>
                  <a:txBody>
                    <a:bodyPr/>
                    <a:lstStyle/>
                    <a:p>
                      <a:pPr algn="ctr">
                        <a:buNone/>
                      </a:pPr>
                      <a:r>
                        <a:rPr lang="en-GB" sz="2400" b="1">
                          <a:effectLst/>
                          <a:latin typeface="Georgia" panose="02040502050405020303" pitchFamily="18" charset="0"/>
                          <a:ea typeface="Times New Roman" panose="02020603050405020304" pitchFamily="18" charset="0"/>
                        </a:rPr>
                        <a:t>Co-demandeurs</a:t>
                      </a:r>
                      <a:endParaRPr lang="fr-BE" sz="2400">
                        <a:effectLst/>
                        <a:latin typeface="Georgia" panose="02040502050405020303"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829104266"/>
                  </a:ext>
                </a:extLst>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000" kern="1200">
                          <a:solidFill>
                            <a:schemeClr val="dk1"/>
                          </a:solidFill>
                          <a:effectLst/>
                          <a:latin typeface="Georgia" panose="02040502050405020303" pitchFamily="18" charset="0"/>
                          <a:ea typeface="+mn-ea"/>
                          <a:cs typeface="Arial" panose="020B0604020202020204" pitchFamily="34" charset="0"/>
                        </a:rPr>
                        <a:t>Les statuts ou articles d'association</a:t>
                      </a:r>
                    </a:p>
                  </a:txBody>
                  <a:tcPr marL="0" marR="0" marT="0" marB="0"/>
                </a:tc>
                <a:tc>
                  <a:txBody>
                    <a:bodyPr/>
                    <a:lstStyle/>
                    <a:p>
                      <a:pPr algn="ctr"/>
                      <a:r>
                        <a:rPr lang="fr-BE" sz="2000">
                          <a:latin typeface="Georgia" panose="02040502050405020303" pitchFamily="18" charset="0"/>
                        </a:rPr>
                        <a:t>Oui</a:t>
                      </a:r>
                    </a:p>
                  </a:txBody>
                  <a:tcPr anchor="ctr"/>
                </a:tc>
                <a:tc>
                  <a:txBody>
                    <a:bodyPr/>
                    <a:lstStyle/>
                    <a:p>
                      <a:pPr algn="ctr"/>
                      <a:r>
                        <a:rPr lang="fr-BE" sz="2000">
                          <a:latin typeface="Georgia" panose="02040502050405020303" pitchFamily="18" charset="0"/>
                        </a:rPr>
                        <a:t>Oui</a:t>
                      </a:r>
                    </a:p>
                  </a:txBody>
                  <a:tcPr anchor="ctr"/>
                </a:tc>
                <a:extLst>
                  <a:ext uri="{0D108BD9-81ED-4DB2-BD59-A6C34878D82A}">
                    <a16:rowId xmlns:a16="http://schemas.microsoft.com/office/drawing/2014/main" val="2086684524"/>
                  </a:ext>
                </a:extLst>
              </a:tr>
              <a:tr h="370840">
                <a:tc>
                  <a:txBody>
                    <a:bodyPr/>
                    <a:lstStyle/>
                    <a:p>
                      <a:r>
                        <a:rPr lang="fr-BE" sz="2000" kern="1200" dirty="0">
                          <a:solidFill>
                            <a:schemeClr val="dk1"/>
                          </a:solidFill>
                          <a:effectLst/>
                          <a:latin typeface="Georgia" panose="02040502050405020303" pitchFamily="18" charset="0"/>
                          <a:ea typeface="+mn-ea"/>
                          <a:cs typeface="Arial" panose="020B0604020202020204" pitchFamily="34" charset="0"/>
                        </a:rPr>
                        <a:t>Un rapport d’audit externe produit par un contrôleur des comptes agréé, certifiant les comptes du demandeur relatifs au dernier exercice financier disponible</a:t>
                      </a:r>
                    </a:p>
                  </a:txBody>
                  <a:tcPr marL="0" marR="0" marT="0" marB="0"/>
                </a:tc>
                <a:tc>
                  <a:txBody>
                    <a:bodyPr/>
                    <a:lstStyle/>
                    <a:p>
                      <a:pPr algn="ctr"/>
                      <a:r>
                        <a:rPr lang="fr-BE" sz="2000">
                          <a:latin typeface="Georgia" panose="02040502050405020303" pitchFamily="18" charset="0"/>
                        </a:rPr>
                        <a:t>Oui</a:t>
                      </a:r>
                    </a:p>
                  </a:txBody>
                  <a:tcPr anchor="ctr"/>
                </a:tc>
                <a:tc>
                  <a:txBody>
                    <a:bodyPr/>
                    <a:lstStyle/>
                    <a:p>
                      <a:pPr algn="ctr"/>
                      <a:endParaRPr lang="fr-BE" sz="2000">
                        <a:latin typeface="Georgia" panose="02040502050405020303" pitchFamily="18" charset="0"/>
                      </a:endParaRPr>
                    </a:p>
                  </a:txBody>
                  <a:tcPr anchor="ctr"/>
                </a:tc>
                <a:extLst>
                  <a:ext uri="{0D108BD9-81ED-4DB2-BD59-A6C34878D82A}">
                    <a16:rowId xmlns:a16="http://schemas.microsoft.com/office/drawing/2014/main" val="3920620089"/>
                  </a:ext>
                </a:extLst>
              </a:tr>
              <a:tr h="542436">
                <a:tc>
                  <a:txBody>
                    <a:bodyPr/>
                    <a:lstStyle/>
                    <a:p>
                      <a:r>
                        <a:rPr lang="fr-BE" sz="2000" kern="1200">
                          <a:solidFill>
                            <a:schemeClr val="dk1"/>
                          </a:solidFill>
                          <a:effectLst/>
                          <a:latin typeface="Georgia" panose="02040502050405020303" pitchFamily="18" charset="0"/>
                          <a:ea typeface="+mn-ea"/>
                          <a:cs typeface="Arial" panose="020B0604020202020204" pitchFamily="34" charset="0"/>
                        </a:rPr>
                        <a:t>Une copie des états financiers les plus récents du demandeur (compte de résultat et bilan du dernier exercice clos)</a:t>
                      </a:r>
                    </a:p>
                  </a:txBody>
                  <a:tcPr marL="0" marR="0" marT="0" marB="0"/>
                </a:tc>
                <a:tc>
                  <a:txBody>
                    <a:bodyPr/>
                    <a:lstStyle/>
                    <a:p>
                      <a:pPr algn="ctr"/>
                      <a:r>
                        <a:rPr lang="fr-BE" sz="2000">
                          <a:latin typeface="Georgia" panose="02040502050405020303" pitchFamily="18" charset="0"/>
                        </a:rPr>
                        <a:t>Oui</a:t>
                      </a:r>
                    </a:p>
                  </a:txBody>
                  <a:tcPr anchor="ctr"/>
                </a:tc>
                <a:tc>
                  <a:txBody>
                    <a:bodyPr/>
                    <a:lstStyle/>
                    <a:p>
                      <a:pPr algn="ctr"/>
                      <a:endParaRPr lang="fr-BE" sz="2000">
                        <a:latin typeface="Georgia" panose="02040502050405020303" pitchFamily="18" charset="0"/>
                      </a:endParaRPr>
                    </a:p>
                  </a:txBody>
                  <a:tcPr anchor="ctr"/>
                </a:tc>
                <a:extLst>
                  <a:ext uri="{0D108BD9-81ED-4DB2-BD59-A6C34878D82A}">
                    <a16:rowId xmlns:a16="http://schemas.microsoft.com/office/drawing/2014/main" val="3703750968"/>
                  </a:ext>
                </a:extLst>
              </a:tr>
              <a:tr h="370840">
                <a:tc>
                  <a:txBody>
                    <a:bodyPr/>
                    <a:lstStyle/>
                    <a:p>
                      <a:r>
                        <a:rPr lang="fr-BE" sz="2000" kern="1200">
                          <a:solidFill>
                            <a:schemeClr val="dk1"/>
                          </a:solidFill>
                          <a:effectLst/>
                          <a:latin typeface="Georgia" panose="02040502050405020303" pitchFamily="18" charset="0"/>
                          <a:ea typeface="+mn-ea"/>
                          <a:cs typeface="Arial" panose="020B0604020202020204" pitchFamily="34" charset="0"/>
                        </a:rPr>
                        <a:t>La fiche d’entité légale (voir annexe D des présentes lignes directrices) dûment complétée et signée, accompagnée des documents justificatifs demandés. 	</a:t>
                      </a:r>
                    </a:p>
                  </a:txBody>
                  <a:tcPr marL="0" marR="0" marT="0" marB="0"/>
                </a:tc>
                <a:tc>
                  <a:txBody>
                    <a:bodyPr/>
                    <a:lstStyle/>
                    <a:p>
                      <a:pPr algn="ctr"/>
                      <a:r>
                        <a:rPr lang="fr-BE" sz="2000">
                          <a:latin typeface="Georgia" panose="02040502050405020303" pitchFamily="18" charset="0"/>
                        </a:rPr>
                        <a:t>Oui</a:t>
                      </a:r>
                    </a:p>
                  </a:txBody>
                  <a:tcPr anchor="ctr"/>
                </a:tc>
                <a:tc>
                  <a:txBody>
                    <a:bodyPr/>
                    <a:lstStyle/>
                    <a:p>
                      <a:pPr algn="ctr"/>
                      <a:r>
                        <a:rPr lang="fr-BE" sz="2000" dirty="0">
                          <a:latin typeface="Georgia" panose="02040502050405020303" pitchFamily="18" charset="0"/>
                        </a:rPr>
                        <a:t>Oui</a:t>
                      </a:r>
                    </a:p>
                  </a:txBody>
                  <a:tcPr anchor="ctr"/>
                </a:tc>
                <a:extLst>
                  <a:ext uri="{0D108BD9-81ED-4DB2-BD59-A6C34878D82A}">
                    <a16:rowId xmlns:a16="http://schemas.microsoft.com/office/drawing/2014/main" val="2268001642"/>
                  </a:ext>
                </a:extLst>
              </a:tr>
            </a:tbl>
          </a:graphicData>
        </a:graphic>
      </p:graphicFrame>
      <p:pic>
        <p:nvPicPr>
          <p:cNvPr id="10" name="Image 9" descr="Une image contenant fleur, Caractère coloré, jaune&#10;&#10;Le contenu généré par l’IA peut être incorrect.">
            <a:extLst>
              <a:ext uri="{FF2B5EF4-FFF2-40B4-BE49-F238E27FC236}">
                <a16:creationId xmlns:a16="http://schemas.microsoft.com/office/drawing/2014/main" id="{BBA0C25F-9DA6-8930-D453-AD37B5AAAD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11" name="Image 10" descr="Une image contenant étoile, drapeau, bleu, Bleu électrique&#10;&#10;Le contenu généré par l’IA peut être incorrect.">
            <a:extLst>
              <a:ext uri="{FF2B5EF4-FFF2-40B4-BE49-F238E27FC236}">
                <a16:creationId xmlns:a16="http://schemas.microsoft.com/office/drawing/2014/main" id="{01367B45-E152-F84C-5336-32FA699B82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12" name="Rectangle 11">
            <a:extLst>
              <a:ext uri="{FF2B5EF4-FFF2-40B4-BE49-F238E27FC236}">
                <a16:creationId xmlns:a16="http://schemas.microsoft.com/office/drawing/2014/main" id="{60053648-2FA0-586E-C827-49327DB082AA}"/>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3" name="Image 2" descr="Une image contenant symbole, Graphique, clipart, Carmin&#10;&#10;Le contenu généré par l’IA peut être incorrect.">
            <a:extLst>
              <a:ext uri="{FF2B5EF4-FFF2-40B4-BE49-F238E27FC236}">
                <a16:creationId xmlns:a16="http://schemas.microsoft.com/office/drawing/2014/main" id="{D43A7CBB-796F-78E8-EF8F-BECE35E3DD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1892835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2E8DD-EAC2-A3A6-4487-1216C5027AD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54E5D8F-A802-4DBC-FDA1-C9A55EB7A14F}"/>
              </a:ext>
            </a:extLst>
          </p:cNvPr>
          <p:cNvSpPr>
            <a:spLocks noGrp="1"/>
          </p:cNvSpPr>
          <p:nvPr>
            <p:ph type="title"/>
          </p:nvPr>
        </p:nvSpPr>
        <p:spPr/>
        <p:txBody>
          <a:bodyPr/>
          <a:lstStyle/>
          <a:p>
            <a:endParaRPr lang="fr-BE"/>
          </a:p>
        </p:txBody>
      </p:sp>
      <p:graphicFrame>
        <p:nvGraphicFramePr>
          <p:cNvPr id="8" name="Espace réservé du contenu 7">
            <a:extLst>
              <a:ext uri="{FF2B5EF4-FFF2-40B4-BE49-F238E27FC236}">
                <a16:creationId xmlns:a16="http://schemas.microsoft.com/office/drawing/2014/main" id="{9239DDB1-FCB8-145C-5F6F-EFE1F6AFD8C7}"/>
              </a:ext>
            </a:extLst>
          </p:cNvPr>
          <p:cNvGraphicFramePr>
            <a:graphicFrameLocks noGrp="1"/>
          </p:cNvGraphicFramePr>
          <p:nvPr>
            <p:ph idx="1"/>
            <p:extLst>
              <p:ext uri="{D42A27DB-BD31-4B8C-83A1-F6EECF244321}">
                <p14:modId xmlns:p14="http://schemas.microsoft.com/office/powerpoint/2010/main" val="4074271211"/>
              </p:ext>
            </p:extLst>
          </p:nvPr>
        </p:nvGraphicFramePr>
        <p:xfrm>
          <a:off x="236965" y="597760"/>
          <a:ext cx="11718069" cy="4931556"/>
        </p:xfrm>
        <a:graphic>
          <a:graphicData uri="http://schemas.openxmlformats.org/drawingml/2006/table">
            <a:tbl>
              <a:tblPr firstRow="1" bandRow="1">
                <a:tableStyleId>{5C22544A-7EE6-4342-B048-85BDC9FD1C3A}</a:tableStyleId>
              </a:tblPr>
              <a:tblGrid>
                <a:gridCol w="7532931">
                  <a:extLst>
                    <a:ext uri="{9D8B030D-6E8A-4147-A177-3AD203B41FA5}">
                      <a16:colId xmlns:a16="http://schemas.microsoft.com/office/drawing/2014/main" val="563675014"/>
                    </a:ext>
                  </a:extLst>
                </a:gridCol>
                <a:gridCol w="2051538">
                  <a:extLst>
                    <a:ext uri="{9D8B030D-6E8A-4147-A177-3AD203B41FA5}">
                      <a16:colId xmlns:a16="http://schemas.microsoft.com/office/drawing/2014/main" val="1810158688"/>
                    </a:ext>
                  </a:extLst>
                </a:gridCol>
                <a:gridCol w="2133600">
                  <a:extLst>
                    <a:ext uri="{9D8B030D-6E8A-4147-A177-3AD203B41FA5}">
                      <a16:colId xmlns:a16="http://schemas.microsoft.com/office/drawing/2014/main" val="2605327838"/>
                    </a:ext>
                  </a:extLst>
                </a:gridCol>
              </a:tblGrid>
              <a:tr h="495543">
                <a:tc>
                  <a:txBody>
                    <a:bodyPr/>
                    <a:lstStyle/>
                    <a:p>
                      <a:pPr algn="ctr">
                        <a:buNone/>
                      </a:pPr>
                      <a:r>
                        <a:rPr lang="en-GB" sz="2400" b="1">
                          <a:effectLst/>
                          <a:latin typeface="Georgia" panose="02040502050405020303" pitchFamily="18" charset="0"/>
                          <a:ea typeface="Times New Roman" panose="02020603050405020304" pitchFamily="18" charset="0"/>
                        </a:rPr>
                        <a:t>Annexes à fournir</a:t>
                      </a:r>
                      <a:endParaRPr lang="fr-BE" sz="2400">
                        <a:effectLst/>
                        <a:latin typeface="Georgia" panose="02040502050405020303" pitchFamily="18" charset="0"/>
                        <a:ea typeface="Times New Roman" panose="02020603050405020304" pitchFamily="18" charset="0"/>
                      </a:endParaRPr>
                    </a:p>
                  </a:txBody>
                  <a:tcPr marL="0" marR="0" marT="0" marB="0" anchor="ctr"/>
                </a:tc>
                <a:tc>
                  <a:txBody>
                    <a:bodyPr/>
                    <a:lstStyle/>
                    <a:p>
                      <a:pPr marL="0" algn="ctr" defTabSz="914400" rtl="0" eaLnBrk="1" latinLnBrk="0" hangingPunct="1">
                        <a:buNone/>
                      </a:pPr>
                      <a:r>
                        <a:rPr lang="en-GB" sz="2400" b="1" kern="1200">
                          <a:solidFill>
                            <a:schemeClr val="lt1"/>
                          </a:solidFill>
                          <a:effectLst/>
                          <a:latin typeface="Georgia" panose="02040502050405020303" pitchFamily="18" charset="0"/>
                          <a:ea typeface="Times New Roman" panose="02020603050405020304" pitchFamily="18" charset="0"/>
                          <a:cs typeface="+mn-cs"/>
                        </a:rPr>
                        <a:t>Demandeur</a:t>
                      </a:r>
                      <a:endParaRPr lang="fr-BE" sz="2400" b="1" kern="1200">
                        <a:solidFill>
                          <a:schemeClr val="lt1"/>
                        </a:solidFill>
                        <a:effectLst/>
                        <a:latin typeface="Georgia" panose="02040502050405020303" pitchFamily="18" charset="0"/>
                        <a:ea typeface="Times New Roman" panose="02020603050405020304" pitchFamily="18" charset="0"/>
                        <a:cs typeface="+mn-cs"/>
                      </a:endParaRPr>
                    </a:p>
                  </a:txBody>
                  <a:tcPr marL="0" marR="0" marT="0" marB="0" anchor="ctr"/>
                </a:tc>
                <a:tc>
                  <a:txBody>
                    <a:bodyPr/>
                    <a:lstStyle/>
                    <a:p>
                      <a:pPr marL="0" algn="ctr" defTabSz="914400" rtl="0" eaLnBrk="1" latinLnBrk="0" hangingPunct="1">
                        <a:buNone/>
                      </a:pPr>
                      <a:r>
                        <a:rPr lang="en-GB" sz="2400" b="1" kern="1200">
                          <a:solidFill>
                            <a:schemeClr val="lt1"/>
                          </a:solidFill>
                          <a:effectLst/>
                          <a:latin typeface="Georgia" panose="02040502050405020303" pitchFamily="18" charset="0"/>
                          <a:ea typeface="Times New Roman" panose="02020603050405020304" pitchFamily="18" charset="0"/>
                          <a:cs typeface="+mn-cs"/>
                        </a:rPr>
                        <a:t>Co-demandeurs</a:t>
                      </a:r>
                      <a:endParaRPr lang="fr-BE" sz="2400" b="1" kern="1200">
                        <a:solidFill>
                          <a:schemeClr val="lt1"/>
                        </a:solidFill>
                        <a:effectLst/>
                        <a:latin typeface="Georgia" panose="02040502050405020303" pitchFamily="18" charset="0"/>
                        <a:ea typeface="Times New Roman" panose="02020603050405020304" pitchFamily="18" charset="0"/>
                        <a:cs typeface="+mn-cs"/>
                      </a:endParaRPr>
                    </a:p>
                  </a:txBody>
                  <a:tcPr marL="0" marR="0" marT="0" marB="0" anchor="ctr"/>
                </a:tc>
                <a:extLst>
                  <a:ext uri="{0D108BD9-81ED-4DB2-BD59-A6C34878D82A}">
                    <a16:rowId xmlns:a16="http://schemas.microsoft.com/office/drawing/2014/main" val="829104266"/>
                  </a:ext>
                </a:extLst>
              </a:tr>
              <a:tr h="125897">
                <a:tc>
                  <a:txBody>
                    <a:bodyPr/>
                    <a:lstStyle/>
                    <a:p>
                      <a:r>
                        <a:rPr lang="fr-BE" sz="2000" kern="1200">
                          <a:solidFill>
                            <a:srgbClr val="000000"/>
                          </a:solidFill>
                          <a:effectLst/>
                          <a:latin typeface="Georgia" panose="02040502050405020303" pitchFamily="18" charset="0"/>
                          <a:ea typeface="+mn-ea"/>
                          <a:cs typeface="Arial" panose="020B0604020202020204" pitchFamily="34" charset="0"/>
                        </a:rPr>
                        <a:t>Les documents prouvant la gestion de fonds publics et mis en </a:t>
                      </a:r>
                      <a:r>
                        <a:rPr lang="fr-BE" sz="2000" kern="1200" err="1">
                          <a:solidFill>
                            <a:srgbClr val="000000"/>
                          </a:solidFill>
                          <a:effectLst/>
                          <a:latin typeface="Georgia" panose="02040502050405020303" pitchFamily="18" charset="0"/>
                          <a:ea typeface="+mn-ea"/>
                          <a:cs typeface="Arial" panose="020B0604020202020204" pitchFamily="34" charset="0"/>
                        </a:rPr>
                        <a:t>oeuvre</a:t>
                      </a:r>
                      <a:r>
                        <a:rPr lang="fr-BE" sz="2000" kern="1200">
                          <a:solidFill>
                            <a:srgbClr val="000000"/>
                          </a:solidFill>
                          <a:effectLst/>
                          <a:latin typeface="Georgia" panose="02040502050405020303" pitchFamily="18" charset="0"/>
                          <a:ea typeface="+mn-ea"/>
                          <a:cs typeface="Arial" panose="020B0604020202020204" pitchFamily="34" charset="0"/>
                        </a:rPr>
                        <a:t> avec succès des subventions pour au moins 45 % du montant demandé. Les exemples de preuves sont les suivants (un contrat de subvention initial ne suffit pas à prouver sa bonne exécution) : </a:t>
                      </a:r>
                    </a:p>
                    <a:p>
                      <a:pPr marL="285750" indent="-285750">
                        <a:buFont typeface="Arial" panose="020B0604020202020204" pitchFamily="34" charset="0"/>
                        <a:buChar char="•"/>
                      </a:pPr>
                      <a:r>
                        <a:rPr lang="fr-BE" sz="2000" kern="1200">
                          <a:solidFill>
                            <a:srgbClr val="000000"/>
                          </a:solidFill>
                          <a:effectLst/>
                          <a:latin typeface="Georgia" panose="02040502050405020303" pitchFamily="18" charset="0"/>
                          <a:ea typeface="+mn-ea"/>
                          <a:cs typeface="Arial" panose="020B0604020202020204" pitchFamily="34" charset="0"/>
                        </a:rPr>
                        <a:t>Lettre de clôture : Certificat de bonne exécution fourni par un bailleur de fonds (avec mention du montant) ; </a:t>
                      </a:r>
                    </a:p>
                    <a:p>
                      <a:pPr marL="285750" indent="-285750">
                        <a:buFont typeface="Arial" panose="020B0604020202020204" pitchFamily="34" charset="0"/>
                        <a:buChar char="•"/>
                      </a:pPr>
                      <a:r>
                        <a:rPr lang="fr-BE" sz="2000" kern="1200">
                          <a:solidFill>
                            <a:srgbClr val="000000"/>
                          </a:solidFill>
                          <a:effectLst/>
                          <a:latin typeface="Georgia" panose="02040502050405020303" pitchFamily="18" charset="0"/>
                          <a:ea typeface="+mn-ea"/>
                          <a:cs typeface="Arial" panose="020B0604020202020204" pitchFamily="34" charset="0"/>
                        </a:rPr>
                        <a:t>Approbation d'un rapport final fourni par un bailleur de fonds. </a:t>
                      </a:r>
                    </a:p>
                  </a:txBody>
                  <a:tcPr marL="0" marR="0" marT="0" marB="0"/>
                </a:tc>
                <a:tc>
                  <a:txBody>
                    <a:bodyPr/>
                    <a:lstStyle/>
                    <a:p>
                      <a:pPr algn="ctr"/>
                      <a:r>
                        <a:rPr lang="fr-BE" sz="2000" kern="1200">
                          <a:solidFill>
                            <a:srgbClr val="000000"/>
                          </a:solidFill>
                          <a:effectLst/>
                          <a:latin typeface="Georgia" panose="02040502050405020303" pitchFamily="18" charset="0"/>
                          <a:ea typeface="+mn-ea"/>
                          <a:cs typeface="Arial" panose="020B0604020202020204" pitchFamily="34" charset="0"/>
                        </a:rPr>
                        <a:t>Oui</a:t>
                      </a:r>
                    </a:p>
                  </a:txBody>
                  <a:tcPr anchor="ctr"/>
                </a:tc>
                <a:tc>
                  <a:txBody>
                    <a:bodyPr/>
                    <a:lstStyle/>
                    <a:p>
                      <a:pPr algn="ctr"/>
                      <a:endParaRPr lang="fr-BE" sz="2000">
                        <a:latin typeface="+mn-lt"/>
                      </a:endParaRPr>
                    </a:p>
                  </a:txBody>
                  <a:tcPr anchor="ctr"/>
                </a:tc>
                <a:extLst>
                  <a:ext uri="{0D108BD9-81ED-4DB2-BD59-A6C34878D82A}">
                    <a16:rowId xmlns:a16="http://schemas.microsoft.com/office/drawing/2014/main" val="2796401406"/>
                  </a:ext>
                </a:extLst>
              </a:tr>
              <a:tr h="370840">
                <a:tc>
                  <a:txBody>
                    <a:bodyPr/>
                    <a:lstStyle/>
                    <a:p>
                      <a:r>
                        <a:rPr lang="fr-BE" sz="2000" kern="1200">
                          <a:solidFill>
                            <a:srgbClr val="000000"/>
                          </a:solidFill>
                          <a:effectLst/>
                          <a:latin typeface="Georgia" panose="02040502050405020303" pitchFamily="18" charset="0"/>
                          <a:ea typeface="+mn-ea"/>
                          <a:cs typeface="Arial" panose="020B0604020202020204" pitchFamily="34" charset="0"/>
                        </a:rPr>
                        <a:t>Un ou plusieurs rapports de mise en œuvre et/ou attestation(s) de conduite à bonne fin d’une prestation / projet dans les zones visées par le présent appel à proposition ou dans un contexte d’intervention similaire dans le domaine de l’agroécologie 	</a:t>
                      </a:r>
                    </a:p>
                  </a:txBody>
                  <a:tcPr marL="0" marR="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2000" kern="1200">
                          <a:solidFill>
                            <a:srgbClr val="000000"/>
                          </a:solidFill>
                          <a:effectLst/>
                          <a:latin typeface="Georgia" panose="02040502050405020303" pitchFamily="18" charset="0"/>
                          <a:ea typeface="+mn-ea"/>
                          <a:cs typeface="Arial" panose="020B0604020202020204" pitchFamily="34" charset="0"/>
                        </a:rPr>
                        <a:t>Oui</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2000" kern="1200">
                          <a:solidFill>
                            <a:srgbClr val="000000"/>
                          </a:solidFill>
                          <a:effectLst/>
                          <a:latin typeface="Georgia" panose="02040502050405020303" pitchFamily="18" charset="0"/>
                          <a:ea typeface="+mn-ea"/>
                          <a:cs typeface="Arial" panose="020B0604020202020204" pitchFamily="34" charset="0"/>
                        </a:rPr>
                        <a:t>Oui</a:t>
                      </a:r>
                    </a:p>
                  </a:txBody>
                  <a:tcPr anchor="ctr"/>
                </a:tc>
                <a:extLst>
                  <a:ext uri="{0D108BD9-81ED-4DB2-BD59-A6C34878D82A}">
                    <a16:rowId xmlns:a16="http://schemas.microsoft.com/office/drawing/2014/main" val="2086684524"/>
                  </a:ext>
                </a:extLst>
              </a:tr>
              <a:tr h="542436">
                <a:tc>
                  <a:txBody>
                    <a:bodyPr/>
                    <a:lstStyle/>
                    <a:p>
                      <a:pPr algn="just">
                        <a:buNone/>
                      </a:pPr>
                      <a:r>
                        <a:rPr lang="en-GB" sz="2000">
                          <a:solidFill>
                            <a:srgbClr val="000000"/>
                          </a:solidFill>
                          <a:effectLst/>
                          <a:latin typeface="Georgia" panose="02040502050405020303" pitchFamily="18" charset="0"/>
                          <a:ea typeface="Times New Roman" panose="02020603050405020304" pitchFamily="18" charset="0"/>
                          <a:cs typeface="Arial" panose="020B0604020202020204" pitchFamily="34" charset="0"/>
                        </a:rPr>
                        <a:t>Un plan ESG</a:t>
                      </a:r>
                      <a:endParaRPr lang="fr-BE" sz="3200">
                        <a:solidFill>
                          <a:srgbClr val="000000"/>
                        </a:solidFill>
                        <a:effectLst/>
                        <a:latin typeface="Georgia" panose="02040502050405020303" pitchFamily="18" charset="0"/>
                        <a:ea typeface="Times New Roman" panose="02020603050405020304" pitchFamily="18" charset="0"/>
                        <a:cs typeface="Georgia" panose="02040502050405020303" pitchFamily="18" charset="0"/>
                      </a:endParaRPr>
                    </a:p>
                  </a:txBody>
                  <a:tcPr marL="0" marR="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2000" kern="1200">
                          <a:solidFill>
                            <a:srgbClr val="000000"/>
                          </a:solidFill>
                          <a:effectLst/>
                          <a:latin typeface="Georgia" panose="02040502050405020303" pitchFamily="18" charset="0"/>
                          <a:ea typeface="+mn-ea"/>
                          <a:cs typeface="Arial" panose="020B0604020202020204" pitchFamily="34" charset="0"/>
                        </a:rPr>
                        <a:t>Oui</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2000" kern="1200">
                          <a:solidFill>
                            <a:srgbClr val="000000"/>
                          </a:solidFill>
                          <a:effectLst/>
                          <a:latin typeface="Georgia" panose="02040502050405020303" pitchFamily="18" charset="0"/>
                          <a:ea typeface="+mn-ea"/>
                          <a:cs typeface="Arial" panose="020B0604020202020204" pitchFamily="34" charset="0"/>
                        </a:rPr>
                        <a:t>Oui</a:t>
                      </a:r>
                    </a:p>
                  </a:txBody>
                  <a:tcPr anchor="ctr"/>
                </a:tc>
                <a:extLst>
                  <a:ext uri="{0D108BD9-81ED-4DB2-BD59-A6C34878D82A}">
                    <a16:rowId xmlns:a16="http://schemas.microsoft.com/office/drawing/2014/main" val="3703750968"/>
                  </a:ext>
                </a:extLst>
              </a:tr>
            </a:tbl>
          </a:graphicData>
        </a:graphic>
      </p:graphicFrame>
    </p:spTree>
    <p:extLst>
      <p:ext uri="{BB962C8B-B14F-4D97-AF65-F5344CB8AC3E}">
        <p14:creationId xmlns:p14="http://schemas.microsoft.com/office/powerpoint/2010/main" val="4202141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3AE4C-B9CB-B939-70AA-1D95F39421E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5D082C0-D128-551B-08F4-AF3F4E906C2B}"/>
              </a:ext>
            </a:extLst>
          </p:cNvPr>
          <p:cNvSpPr>
            <a:spLocks noGrp="1"/>
          </p:cNvSpPr>
          <p:nvPr>
            <p:ph type="title"/>
          </p:nvPr>
        </p:nvSpPr>
        <p:spPr>
          <a:xfrm>
            <a:off x="1600200" y="345461"/>
            <a:ext cx="8266175" cy="1799862"/>
          </a:xfrm>
        </p:spPr>
        <p:txBody>
          <a:bodyPr>
            <a:normAutofit fontScale="90000"/>
          </a:bodyPr>
          <a:lstStyle/>
          <a:p>
            <a:r>
              <a:rPr lang="fr-BE" b="1"/>
              <a:t>Documents supplémentaires à fournir uniquement par les codemandeurs appartenant à la catégorie B.3 (privés)</a:t>
            </a:r>
          </a:p>
        </p:txBody>
      </p:sp>
      <p:graphicFrame>
        <p:nvGraphicFramePr>
          <p:cNvPr id="8" name="Espace réservé du contenu 7">
            <a:extLst>
              <a:ext uri="{FF2B5EF4-FFF2-40B4-BE49-F238E27FC236}">
                <a16:creationId xmlns:a16="http://schemas.microsoft.com/office/drawing/2014/main" id="{465AFCE4-0E40-ACED-229A-2BBD20F29FDF}"/>
              </a:ext>
            </a:extLst>
          </p:cNvPr>
          <p:cNvGraphicFramePr>
            <a:graphicFrameLocks noGrp="1"/>
          </p:cNvGraphicFramePr>
          <p:nvPr>
            <p:ph idx="1"/>
            <p:extLst>
              <p:ext uri="{D42A27DB-BD31-4B8C-83A1-F6EECF244321}">
                <p14:modId xmlns:p14="http://schemas.microsoft.com/office/powerpoint/2010/main" val="637199887"/>
              </p:ext>
            </p:extLst>
          </p:nvPr>
        </p:nvGraphicFramePr>
        <p:xfrm>
          <a:off x="236965" y="2444609"/>
          <a:ext cx="11718069" cy="3779520"/>
        </p:xfrm>
        <a:graphic>
          <a:graphicData uri="http://schemas.openxmlformats.org/drawingml/2006/table">
            <a:tbl>
              <a:tblPr firstRow="1" bandRow="1">
                <a:tableStyleId>{5C22544A-7EE6-4342-B048-85BDC9FD1C3A}</a:tableStyleId>
              </a:tblPr>
              <a:tblGrid>
                <a:gridCol w="7532931">
                  <a:extLst>
                    <a:ext uri="{9D8B030D-6E8A-4147-A177-3AD203B41FA5}">
                      <a16:colId xmlns:a16="http://schemas.microsoft.com/office/drawing/2014/main" val="563675014"/>
                    </a:ext>
                  </a:extLst>
                </a:gridCol>
                <a:gridCol w="2051538">
                  <a:extLst>
                    <a:ext uri="{9D8B030D-6E8A-4147-A177-3AD203B41FA5}">
                      <a16:colId xmlns:a16="http://schemas.microsoft.com/office/drawing/2014/main" val="1810158688"/>
                    </a:ext>
                  </a:extLst>
                </a:gridCol>
                <a:gridCol w="2133600">
                  <a:extLst>
                    <a:ext uri="{9D8B030D-6E8A-4147-A177-3AD203B41FA5}">
                      <a16:colId xmlns:a16="http://schemas.microsoft.com/office/drawing/2014/main" val="2605327838"/>
                    </a:ext>
                  </a:extLst>
                </a:gridCol>
              </a:tblGrid>
              <a:tr h="495543">
                <a:tc>
                  <a:txBody>
                    <a:bodyPr/>
                    <a:lstStyle/>
                    <a:p>
                      <a:pPr algn="ctr">
                        <a:buNone/>
                      </a:pPr>
                      <a:r>
                        <a:rPr lang="en-GB" sz="2400" b="1">
                          <a:effectLst/>
                          <a:latin typeface="Georgia" panose="02040502050405020303" pitchFamily="18" charset="0"/>
                          <a:ea typeface="Times New Roman" panose="02020603050405020304" pitchFamily="18" charset="0"/>
                        </a:rPr>
                        <a:t>Annexes à fournir</a:t>
                      </a:r>
                      <a:endParaRPr lang="fr-BE" sz="2400">
                        <a:effectLst/>
                        <a:latin typeface="Georgia" panose="02040502050405020303" pitchFamily="18" charset="0"/>
                        <a:ea typeface="Times New Roman" panose="02020603050405020304" pitchFamily="18" charset="0"/>
                      </a:endParaRPr>
                    </a:p>
                  </a:txBody>
                  <a:tcPr marL="0" marR="0" marT="0" marB="0" anchor="ctr"/>
                </a:tc>
                <a:tc>
                  <a:txBody>
                    <a:bodyPr/>
                    <a:lstStyle/>
                    <a:p>
                      <a:pPr marL="0" algn="ctr" defTabSz="914400" rtl="0" eaLnBrk="1" latinLnBrk="0" hangingPunct="1">
                        <a:buNone/>
                      </a:pPr>
                      <a:r>
                        <a:rPr lang="en-GB" sz="2400" b="1" kern="1200">
                          <a:solidFill>
                            <a:schemeClr val="lt1"/>
                          </a:solidFill>
                          <a:effectLst/>
                          <a:latin typeface="Georgia" panose="02040502050405020303" pitchFamily="18" charset="0"/>
                          <a:ea typeface="Times New Roman" panose="02020603050405020304" pitchFamily="18" charset="0"/>
                          <a:cs typeface="+mn-cs"/>
                        </a:rPr>
                        <a:t>Demandeur</a:t>
                      </a:r>
                      <a:endParaRPr lang="fr-BE" sz="2400" b="1" kern="1200">
                        <a:solidFill>
                          <a:schemeClr val="lt1"/>
                        </a:solidFill>
                        <a:effectLst/>
                        <a:latin typeface="Georgia" panose="02040502050405020303" pitchFamily="18" charset="0"/>
                        <a:ea typeface="Times New Roman" panose="02020603050405020304" pitchFamily="18" charset="0"/>
                        <a:cs typeface="+mn-cs"/>
                      </a:endParaRPr>
                    </a:p>
                  </a:txBody>
                  <a:tcPr marL="0" marR="0" marT="0" marB="0" anchor="ctr"/>
                </a:tc>
                <a:tc>
                  <a:txBody>
                    <a:bodyPr/>
                    <a:lstStyle/>
                    <a:p>
                      <a:pPr marL="0" algn="ctr" defTabSz="914400" rtl="0" eaLnBrk="1" latinLnBrk="0" hangingPunct="1">
                        <a:buNone/>
                      </a:pPr>
                      <a:r>
                        <a:rPr lang="en-GB" sz="2400" b="1" kern="1200">
                          <a:solidFill>
                            <a:schemeClr val="lt1"/>
                          </a:solidFill>
                          <a:effectLst/>
                          <a:latin typeface="Georgia" panose="02040502050405020303" pitchFamily="18" charset="0"/>
                          <a:ea typeface="Times New Roman" panose="02020603050405020304" pitchFamily="18" charset="0"/>
                          <a:cs typeface="+mn-cs"/>
                        </a:rPr>
                        <a:t>Co-demandeurs</a:t>
                      </a:r>
                      <a:endParaRPr lang="fr-BE" sz="2400" b="1" kern="1200">
                        <a:solidFill>
                          <a:schemeClr val="lt1"/>
                        </a:solidFill>
                        <a:effectLst/>
                        <a:latin typeface="Georgia" panose="02040502050405020303" pitchFamily="18" charset="0"/>
                        <a:ea typeface="Times New Roman" panose="02020603050405020304" pitchFamily="18" charset="0"/>
                        <a:cs typeface="+mn-cs"/>
                      </a:endParaRPr>
                    </a:p>
                  </a:txBody>
                  <a:tcPr marL="0" marR="0" marT="0" marB="0" anchor="ctr"/>
                </a:tc>
                <a:extLst>
                  <a:ext uri="{0D108BD9-81ED-4DB2-BD59-A6C34878D82A}">
                    <a16:rowId xmlns:a16="http://schemas.microsoft.com/office/drawing/2014/main" val="829104266"/>
                  </a:ext>
                </a:extLst>
              </a:tr>
              <a:tr h="370840">
                <a:tc>
                  <a:txBody>
                    <a:bodyPr/>
                    <a:lstStyle/>
                    <a:p>
                      <a:r>
                        <a:rPr lang="fr-BE" sz="2000" kern="1200">
                          <a:solidFill>
                            <a:schemeClr val="dk1"/>
                          </a:solidFill>
                          <a:effectLst/>
                          <a:latin typeface="Georgia" panose="02040502050405020303" pitchFamily="18" charset="0"/>
                          <a:ea typeface="+mn-ea"/>
                          <a:cs typeface="Arial" panose="020B0604020202020204" pitchFamily="34" charset="0"/>
                        </a:rPr>
                        <a:t>En plus du bilan du dernier exercice clos, les bilans des deux années précédentes (les bilans des trois dernières années donc)</a:t>
                      </a:r>
                    </a:p>
                  </a:txBody>
                  <a:tcPr marL="0" marR="0" marT="0" marB="0"/>
                </a:tc>
                <a:tc>
                  <a:txBody>
                    <a:bodyPr/>
                    <a:lstStyle/>
                    <a:p>
                      <a:pPr algn="ctr"/>
                      <a:endParaRPr lang="fr-BE" sz="2000">
                        <a:latin typeface="+mn-lt"/>
                      </a:endParaRPr>
                    </a:p>
                  </a:txBody>
                  <a:tcPr anchor="ctr"/>
                </a:tc>
                <a:tc>
                  <a:txBody>
                    <a:bodyPr/>
                    <a:lstStyle/>
                    <a:p>
                      <a:pPr algn="ctr"/>
                      <a:r>
                        <a:rPr lang="fr-BE" sz="2000">
                          <a:latin typeface="+mn-lt"/>
                        </a:rPr>
                        <a:t>Oui</a:t>
                      </a:r>
                    </a:p>
                  </a:txBody>
                  <a:tcPr anchor="ctr"/>
                </a:tc>
                <a:extLst>
                  <a:ext uri="{0D108BD9-81ED-4DB2-BD59-A6C34878D82A}">
                    <a16:rowId xmlns:a16="http://schemas.microsoft.com/office/drawing/2014/main" val="2086684524"/>
                  </a:ext>
                </a:extLst>
              </a:tr>
              <a:tr h="370840">
                <a:tc>
                  <a:txBody>
                    <a:bodyPr/>
                    <a:lstStyle/>
                    <a:p>
                      <a:r>
                        <a:rPr lang="fr-BE" sz="2000" kern="1200">
                          <a:solidFill>
                            <a:schemeClr val="dk1"/>
                          </a:solidFill>
                          <a:effectLst/>
                          <a:latin typeface="Georgia" panose="02040502050405020303" pitchFamily="18" charset="0"/>
                          <a:ea typeface="+mn-ea"/>
                          <a:cs typeface="Arial" panose="020B0604020202020204" pitchFamily="34" charset="0"/>
                        </a:rPr>
                        <a:t>En plus des statuts ou articles d’association, tout autre document stratégique (mission, vision, plan d’affaires </a:t>
                      </a:r>
                      <a:r>
                        <a:rPr lang="fr-BE" sz="2000" kern="1200" err="1">
                          <a:solidFill>
                            <a:schemeClr val="dk1"/>
                          </a:solidFill>
                          <a:effectLst/>
                          <a:latin typeface="Georgia" panose="02040502050405020303" pitchFamily="18" charset="0"/>
                          <a:ea typeface="+mn-ea"/>
                          <a:cs typeface="Arial" panose="020B0604020202020204" pitchFamily="34" charset="0"/>
                        </a:rPr>
                        <a:t>etc</a:t>
                      </a:r>
                      <a:r>
                        <a:rPr lang="fr-BE" sz="2000" kern="1200">
                          <a:solidFill>
                            <a:schemeClr val="dk1"/>
                          </a:solidFill>
                          <a:effectLst/>
                          <a:latin typeface="Georgia" panose="02040502050405020303" pitchFamily="18" charset="0"/>
                          <a:ea typeface="+mn-ea"/>
                          <a:cs typeface="Arial" panose="020B0604020202020204" pitchFamily="34" charset="0"/>
                        </a:rPr>
                        <a:t> … démontrant le caractère durable des objectifs de l’organisation</a:t>
                      </a:r>
                    </a:p>
                  </a:txBody>
                  <a:tcPr marL="0" marR="0" marT="0" marB="0"/>
                </a:tc>
                <a:tc>
                  <a:txBody>
                    <a:bodyPr/>
                    <a:lstStyle/>
                    <a:p>
                      <a:pPr algn="ctr"/>
                      <a:endParaRPr lang="fr-BE" sz="2000">
                        <a:latin typeface="+mn-lt"/>
                      </a:endParaRPr>
                    </a:p>
                  </a:txBody>
                  <a:tcPr anchor="ctr"/>
                </a:tc>
                <a:tc>
                  <a:txBody>
                    <a:bodyPr/>
                    <a:lstStyle/>
                    <a:p>
                      <a:pPr algn="ctr"/>
                      <a:r>
                        <a:rPr lang="fr-BE" sz="2000">
                          <a:latin typeface="+mn-lt"/>
                        </a:rPr>
                        <a:t>Oui</a:t>
                      </a:r>
                    </a:p>
                  </a:txBody>
                  <a:tcPr anchor="ctr"/>
                </a:tc>
                <a:extLst>
                  <a:ext uri="{0D108BD9-81ED-4DB2-BD59-A6C34878D82A}">
                    <a16:rowId xmlns:a16="http://schemas.microsoft.com/office/drawing/2014/main" val="1344912850"/>
                  </a:ext>
                </a:extLst>
              </a:tr>
              <a:tr h="370840">
                <a:tc>
                  <a:txBody>
                    <a:bodyPr/>
                    <a:lstStyle/>
                    <a:p>
                      <a:r>
                        <a:rPr lang="fr-BE" sz="2000" kern="1200">
                          <a:solidFill>
                            <a:schemeClr val="dk1"/>
                          </a:solidFill>
                          <a:effectLst/>
                          <a:latin typeface="Georgia" panose="02040502050405020303" pitchFamily="18" charset="0"/>
                          <a:ea typeface="+mn-ea"/>
                          <a:cs typeface="Arial" panose="020B0604020202020204" pitchFamily="34" charset="0"/>
                        </a:rPr>
                        <a:t>Les documents (rapports…) ou références aux autre supports (site web, …) qui démontrent la communication externe sur les objectifs durable de l’organisation</a:t>
                      </a:r>
                    </a:p>
                  </a:txBody>
                  <a:tcPr marL="0" marR="0" marT="0" marB="0"/>
                </a:tc>
                <a:tc>
                  <a:txBody>
                    <a:bodyPr/>
                    <a:lstStyle/>
                    <a:p>
                      <a:pPr algn="ctr"/>
                      <a:endParaRPr lang="fr-BE" sz="2000">
                        <a:latin typeface="+mn-lt"/>
                      </a:endParaRPr>
                    </a:p>
                  </a:txBody>
                  <a:tcPr anchor="ctr"/>
                </a:tc>
                <a:tc>
                  <a:txBody>
                    <a:bodyPr/>
                    <a:lstStyle/>
                    <a:p>
                      <a:pPr algn="ctr"/>
                      <a:r>
                        <a:rPr lang="fr-BE" sz="2000">
                          <a:latin typeface="+mn-lt"/>
                        </a:rPr>
                        <a:t>Oui</a:t>
                      </a:r>
                    </a:p>
                  </a:txBody>
                  <a:tcPr anchor="ctr"/>
                </a:tc>
                <a:extLst>
                  <a:ext uri="{0D108BD9-81ED-4DB2-BD59-A6C34878D82A}">
                    <a16:rowId xmlns:a16="http://schemas.microsoft.com/office/drawing/2014/main" val="3920620089"/>
                  </a:ext>
                </a:extLst>
              </a:tr>
              <a:tr h="542436">
                <a:tc>
                  <a:txBody>
                    <a:bodyPr/>
                    <a:lstStyle/>
                    <a:p>
                      <a:r>
                        <a:rPr lang="fr-BE" sz="2000" kern="1200">
                          <a:solidFill>
                            <a:schemeClr val="dk1"/>
                          </a:solidFill>
                          <a:effectLst/>
                          <a:latin typeface="Georgia" panose="02040502050405020303" pitchFamily="18" charset="0"/>
                          <a:ea typeface="+mn-ea"/>
                          <a:cs typeface="Arial" panose="020B0604020202020204" pitchFamily="34" charset="0"/>
                        </a:rPr>
                        <a:t>La déclaration sur l’honneur sur les aides d’Etat (Annexe D.3 de ce dossier) 	</a:t>
                      </a:r>
                    </a:p>
                  </a:txBody>
                  <a:tcPr marL="0" marR="0" marT="0" marB="0"/>
                </a:tc>
                <a:tc>
                  <a:txBody>
                    <a:bodyPr/>
                    <a:lstStyle/>
                    <a:p>
                      <a:pPr algn="ctr"/>
                      <a:endParaRPr lang="fr-BE" sz="2000">
                        <a:latin typeface="+mn-lt"/>
                      </a:endParaRPr>
                    </a:p>
                  </a:txBody>
                  <a:tcPr anchor="ctr"/>
                </a:tc>
                <a:tc>
                  <a:txBody>
                    <a:bodyPr/>
                    <a:lstStyle/>
                    <a:p>
                      <a:pPr algn="ctr"/>
                      <a:r>
                        <a:rPr lang="fr-BE" sz="2000">
                          <a:latin typeface="+mn-lt"/>
                        </a:rPr>
                        <a:t>Oui</a:t>
                      </a:r>
                    </a:p>
                  </a:txBody>
                  <a:tcPr anchor="ctr"/>
                </a:tc>
                <a:extLst>
                  <a:ext uri="{0D108BD9-81ED-4DB2-BD59-A6C34878D82A}">
                    <a16:rowId xmlns:a16="http://schemas.microsoft.com/office/drawing/2014/main" val="3703750968"/>
                  </a:ext>
                </a:extLst>
              </a:tr>
            </a:tbl>
          </a:graphicData>
        </a:graphic>
      </p:graphicFrame>
      <p:pic>
        <p:nvPicPr>
          <p:cNvPr id="3" name="Image 2" descr="Une image contenant fleur, Caractère coloré, jaune&#10;&#10;Le contenu généré par l’IA peut être incorrect.">
            <a:extLst>
              <a:ext uri="{FF2B5EF4-FFF2-40B4-BE49-F238E27FC236}">
                <a16:creationId xmlns:a16="http://schemas.microsoft.com/office/drawing/2014/main" id="{ABEE52B0-3D29-D091-546B-F9214AA53F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4" name="Image 3" descr="Une image contenant étoile, drapeau, bleu, Bleu électrique&#10;&#10;Le contenu généré par l’IA peut être incorrect.">
            <a:extLst>
              <a:ext uri="{FF2B5EF4-FFF2-40B4-BE49-F238E27FC236}">
                <a16:creationId xmlns:a16="http://schemas.microsoft.com/office/drawing/2014/main" id="{8814223F-1F2E-84A3-88E7-12FA6FC78C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5" name="Rectangle 4">
            <a:extLst>
              <a:ext uri="{FF2B5EF4-FFF2-40B4-BE49-F238E27FC236}">
                <a16:creationId xmlns:a16="http://schemas.microsoft.com/office/drawing/2014/main" id="{FCA6135F-FDFA-C6E0-FCA4-2B03FE35566C}"/>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Image 5" descr="Une image contenant symbole, Graphique, clipart, Carmin&#10;&#10;Le contenu généré par l’IA peut être incorrect.">
            <a:extLst>
              <a:ext uri="{FF2B5EF4-FFF2-40B4-BE49-F238E27FC236}">
                <a16:creationId xmlns:a16="http://schemas.microsoft.com/office/drawing/2014/main" id="{E7478C16-59EC-D3A8-45C4-1B2AAA1AF3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472463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701170-11DB-F1E8-40BF-918FF7AD3821}"/>
              </a:ext>
            </a:extLst>
          </p:cNvPr>
          <p:cNvSpPr>
            <a:spLocks noGrp="1"/>
          </p:cNvSpPr>
          <p:nvPr>
            <p:ph type="title"/>
          </p:nvPr>
        </p:nvSpPr>
        <p:spPr/>
        <p:txBody>
          <a:bodyPr/>
          <a:lstStyle/>
          <a:p>
            <a:r>
              <a:rPr lang="en-GB" b="1" noProof="0"/>
              <a:t>Documents &amp; contacts</a:t>
            </a:r>
          </a:p>
        </p:txBody>
      </p:sp>
      <p:sp>
        <p:nvSpPr>
          <p:cNvPr id="3" name="Espace réservé du contenu 2">
            <a:extLst>
              <a:ext uri="{FF2B5EF4-FFF2-40B4-BE49-F238E27FC236}">
                <a16:creationId xmlns:a16="http://schemas.microsoft.com/office/drawing/2014/main" id="{47753FFB-D6D3-B90C-C625-5B5F024032A9}"/>
              </a:ext>
            </a:extLst>
          </p:cNvPr>
          <p:cNvSpPr>
            <a:spLocks noGrp="1"/>
          </p:cNvSpPr>
          <p:nvPr>
            <p:ph idx="1"/>
          </p:nvPr>
        </p:nvSpPr>
        <p:spPr>
          <a:xfrm>
            <a:off x="1799301" y="1825625"/>
            <a:ext cx="9552639" cy="4351338"/>
          </a:xfrm>
        </p:spPr>
        <p:txBody>
          <a:bodyPr>
            <a:normAutofit/>
          </a:bodyPr>
          <a:lstStyle/>
          <a:p>
            <a:pPr marL="0" indent="0">
              <a:buNone/>
            </a:pPr>
            <a:r>
              <a:rPr lang="en-GB" noProof="0"/>
              <a:t>Les documents </a:t>
            </a:r>
            <a:r>
              <a:rPr lang="en-GB" noProof="0" err="1"/>
              <a:t>sont</a:t>
            </a:r>
            <a:r>
              <a:rPr lang="en-GB" noProof="0"/>
              <a:t> </a:t>
            </a:r>
            <a:r>
              <a:rPr lang="en-GB" noProof="0" err="1"/>
              <a:t>disponibles</a:t>
            </a:r>
            <a:r>
              <a:rPr lang="en-GB" noProof="0"/>
              <a:t> </a:t>
            </a:r>
            <a:r>
              <a:rPr lang="en-GB" noProof="0" err="1"/>
              <a:t>ici</a:t>
            </a:r>
            <a:r>
              <a:rPr lang="en-GB" noProof="0"/>
              <a:t> : </a:t>
            </a:r>
            <a:r>
              <a:rPr lang="fr-BE">
                <a:hlinkClick r:id="rId3"/>
              </a:rPr>
              <a:t>https://submit.link/4q5</a:t>
            </a:r>
            <a:r>
              <a:rPr lang="fr-BE"/>
              <a:t> </a:t>
            </a:r>
          </a:p>
          <a:p>
            <a:pPr marL="0" indent="0">
              <a:buNone/>
            </a:pPr>
            <a:endParaRPr lang="en-GB" noProof="0"/>
          </a:p>
          <a:p>
            <a:pPr marL="0" indent="0">
              <a:buNone/>
            </a:pPr>
            <a:r>
              <a:rPr lang="fr-BE"/>
              <a:t>Les annexes à fournir sont énumérées aux pages 19 et 20 des lignes directrices.</a:t>
            </a:r>
            <a:endParaRPr lang="en-US"/>
          </a:p>
          <a:p>
            <a:pPr marL="0" indent="0">
              <a:buNone/>
            </a:pPr>
            <a:endParaRPr lang="en-GB" noProof="0"/>
          </a:p>
          <a:p>
            <a:pPr marL="0" indent="0">
              <a:buNone/>
            </a:pPr>
            <a:r>
              <a:rPr lang="en-GB" b="1" noProof="0"/>
              <a:t>Contact</a:t>
            </a:r>
            <a:r>
              <a:rPr lang="en-GB" noProof="0"/>
              <a:t> : </a:t>
            </a:r>
            <a:r>
              <a:rPr lang="fr-BE">
                <a:hlinkClick r:id="rId4"/>
              </a:rPr>
              <a:t>desiraplus@enabel.be</a:t>
            </a:r>
            <a:r>
              <a:rPr lang="fr-BE"/>
              <a:t> </a:t>
            </a:r>
            <a:endParaRPr lang="en-GB" noProof="0"/>
          </a:p>
        </p:txBody>
      </p:sp>
      <p:pic>
        <p:nvPicPr>
          <p:cNvPr id="5" name="Image 4" descr="Une image contenant fleur, Caractère coloré, jaune&#10;&#10;Le contenu généré par l’IA peut être incorrect.">
            <a:extLst>
              <a:ext uri="{FF2B5EF4-FFF2-40B4-BE49-F238E27FC236}">
                <a16:creationId xmlns:a16="http://schemas.microsoft.com/office/drawing/2014/main" id="{9E64A11E-E7A5-1155-8A98-965D1DE872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6" name="Image 5" descr="Une image contenant étoile, drapeau, bleu, Bleu électrique&#10;&#10;Le contenu généré par l’IA peut être incorrect.">
            <a:extLst>
              <a:ext uri="{FF2B5EF4-FFF2-40B4-BE49-F238E27FC236}">
                <a16:creationId xmlns:a16="http://schemas.microsoft.com/office/drawing/2014/main" id="{AB5E8DD1-E1D4-AC39-78BD-0BFBCAC04FA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4" name="Rectangle 3">
            <a:extLst>
              <a:ext uri="{FF2B5EF4-FFF2-40B4-BE49-F238E27FC236}">
                <a16:creationId xmlns:a16="http://schemas.microsoft.com/office/drawing/2014/main" id="{572E9754-E00F-52D4-48AA-6844B9F6803A}"/>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8" name="Image 7" descr="Une image contenant symbole, Graphique, clipart, Carmin&#10;&#10;Le contenu généré par l’IA peut être incorrect.">
            <a:extLst>
              <a:ext uri="{FF2B5EF4-FFF2-40B4-BE49-F238E27FC236}">
                <a16:creationId xmlns:a16="http://schemas.microsoft.com/office/drawing/2014/main" id="{9C29BD75-BBD1-B2B5-E659-F388F204077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1678892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DF7D9-C2EC-88F7-AE53-B4D20228969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349D917-D0ED-6540-3694-404C31827005}"/>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Titre 1">
            <a:extLst>
              <a:ext uri="{FF2B5EF4-FFF2-40B4-BE49-F238E27FC236}">
                <a16:creationId xmlns:a16="http://schemas.microsoft.com/office/drawing/2014/main" id="{7AFA78E8-F491-0CD5-A95C-48673B1036BB}"/>
              </a:ext>
            </a:extLst>
          </p:cNvPr>
          <p:cNvSpPr>
            <a:spLocks noGrp="1"/>
          </p:cNvSpPr>
          <p:nvPr>
            <p:ph type="title"/>
          </p:nvPr>
        </p:nvSpPr>
        <p:spPr>
          <a:xfrm>
            <a:off x="1799302" y="345461"/>
            <a:ext cx="8637789" cy="852403"/>
          </a:xfrm>
        </p:spPr>
        <p:txBody>
          <a:bodyPr/>
          <a:lstStyle/>
          <a:p>
            <a:r>
              <a:rPr lang="en-GB" b="1" noProof="0" err="1"/>
              <a:t>Calendrier</a:t>
            </a:r>
            <a:r>
              <a:rPr lang="en-GB" b="1" noProof="0"/>
              <a:t> </a:t>
            </a:r>
            <a:r>
              <a:rPr lang="en-GB" b="1" noProof="0" err="1"/>
              <a:t>indicatif</a:t>
            </a:r>
            <a:endParaRPr lang="en-GB" b="1" noProof="0"/>
          </a:p>
        </p:txBody>
      </p:sp>
      <p:pic>
        <p:nvPicPr>
          <p:cNvPr id="4" name="Image 3" descr="Une image contenant fleur, Caractère coloré, jaune&#10;&#10;Le contenu généré par l’IA peut être incorrect.">
            <a:extLst>
              <a:ext uri="{FF2B5EF4-FFF2-40B4-BE49-F238E27FC236}">
                <a16:creationId xmlns:a16="http://schemas.microsoft.com/office/drawing/2014/main" id="{3480CAC4-0767-0610-2A9E-D3DB11F1EB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5" name="Image 4" descr="Une image contenant étoile, drapeau, bleu, Bleu électrique&#10;&#10;Le contenu généré par l’IA peut être incorrect.">
            <a:extLst>
              <a:ext uri="{FF2B5EF4-FFF2-40B4-BE49-F238E27FC236}">
                <a16:creationId xmlns:a16="http://schemas.microsoft.com/office/drawing/2014/main" id="{2CD81BD4-EB3F-C9A2-1A5D-3F9D662E0B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pic>
        <p:nvPicPr>
          <p:cNvPr id="8" name="Image 7" descr="Une image contenant symbole, Graphique, clipart, Carmin&#10;&#10;Le contenu généré par l’IA peut être incorrect.">
            <a:extLst>
              <a:ext uri="{FF2B5EF4-FFF2-40B4-BE49-F238E27FC236}">
                <a16:creationId xmlns:a16="http://schemas.microsoft.com/office/drawing/2014/main" id="{BD911A4D-1E13-7554-A5AE-E96897A8994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graphicFrame>
        <p:nvGraphicFramePr>
          <p:cNvPr id="10" name="Espace réservé du contenu 9">
            <a:extLst>
              <a:ext uri="{FF2B5EF4-FFF2-40B4-BE49-F238E27FC236}">
                <a16:creationId xmlns:a16="http://schemas.microsoft.com/office/drawing/2014/main" id="{E832CFCF-E3F9-9339-A005-EE8C69A82BD3}"/>
              </a:ext>
            </a:extLst>
          </p:cNvPr>
          <p:cNvGraphicFramePr>
            <a:graphicFrameLocks noGrp="1"/>
          </p:cNvGraphicFramePr>
          <p:nvPr>
            <p:ph idx="1"/>
            <p:extLst>
              <p:ext uri="{D42A27DB-BD31-4B8C-83A1-F6EECF244321}">
                <p14:modId xmlns:p14="http://schemas.microsoft.com/office/powerpoint/2010/main" val="703957645"/>
              </p:ext>
            </p:extLst>
          </p:nvPr>
        </p:nvGraphicFramePr>
        <p:xfrm>
          <a:off x="1072239" y="1124712"/>
          <a:ext cx="10257177" cy="5212080"/>
        </p:xfrm>
        <a:graphic>
          <a:graphicData uri="http://schemas.openxmlformats.org/drawingml/2006/table">
            <a:tbl>
              <a:tblPr>
                <a:tableStyleId>{5C22544A-7EE6-4342-B048-85BDC9FD1C3A}</a:tableStyleId>
              </a:tblPr>
              <a:tblGrid>
                <a:gridCol w="6672729">
                  <a:extLst>
                    <a:ext uri="{9D8B030D-6E8A-4147-A177-3AD203B41FA5}">
                      <a16:colId xmlns:a16="http://schemas.microsoft.com/office/drawing/2014/main" val="4280895931"/>
                    </a:ext>
                  </a:extLst>
                </a:gridCol>
                <a:gridCol w="1609344">
                  <a:extLst>
                    <a:ext uri="{9D8B030D-6E8A-4147-A177-3AD203B41FA5}">
                      <a16:colId xmlns:a16="http://schemas.microsoft.com/office/drawing/2014/main" val="4172730610"/>
                    </a:ext>
                  </a:extLst>
                </a:gridCol>
                <a:gridCol w="1975104">
                  <a:extLst>
                    <a:ext uri="{9D8B030D-6E8A-4147-A177-3AD203B41FA5}">
                      <a16:colId xmlns:a16="http://schemas.microsoft.com/office/drawing/2014/main" val="3659363812"/>
                    </a:ext>
                  </a:extLst>
                </a:gridCol>
              </a:tblGrid>
              <a:tr h="0">
                <a:tc>
                  <a:txBody>
                    <a:bodyPr/>
                    <a:lstStyle/>
                    <a:p>
                      <a:pPr>
                        <a:buNone/>
                      </a:pPr>
                      <a:r>
                        <a:rPr lang="fr-BE" sz="1000">
                          <a:effectLst/>
                        </a:rPr>
                        <a:t> </a:t>
                      </a:r>
                      <a:endParaRPr lang="fr-BE"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fr-BE" sz="1800" b="0" kern="1200">
                          <a:solidFill>
                            <a:srgbClr val="000000"/>
                          </a:solidFill>
                          <a:effectLst/>
                          <a:latin typeface="+mn-lt"/>
                          <a:ea typeface="+mn-ea"/>
                          <a:cs typeface="Arial" panose="020B0604020202020204" pitchFamily="34" charset="0"/>
                        </a:rPr>
                        <a:t>Date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Heure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2121668"/>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Réunion d'information</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5 janvier 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dirty="0">
                          <a:solidFill>
                            <a:srgbClr val="000000"/>
                          </a:solidFill>
                          <a:effectLst/>
                          <a:latin typeface="+mn-lt"/>
                          <a:ea typeface="+mn-ea"/>
                          <a:cs typeface="Arial" panose="020B0604020202020204" pitchFamily="34"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0847296"/>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Date limite pour les demandes d'éclaircissements</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15 janvier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13 heures (GMT+2)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3741657"/>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Dernière date à laquelle des éclaircissements sont donnés par l'autorité contractante</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19 janvier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965563"/>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Date limite de soumission des notes conceptuelles</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30 janvier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13 heures (GMT+2)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1857018"/>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Information des demandeurs sur l'ouverture, les vérifications administratives et l'évaluation de la note conceptuelle (étape 1)</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23 février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dirty="0">
                          <a:solidFill>
                            <a:srgbClr val="000000"/>
                          </a:solidFill>
                          <a:effectLst/>
                          <a:latin typeface="+mn-lt"/>
                          <a:ea typeface="+mn-ea"/>
                          <a:cs typeface="Arial" panose="020B0604020202020204" pitchFamily="34"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3989568"/>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Invitations à soumettre les propositions</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23 février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1826588"/>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Demande certificats et pièces justificatives relatives aux motifs d’exclusion (voir 2.1.1 (2))</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23 février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8231452"/>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Réception certificats et pièces justificatives relatives aux motifs d’exclusion</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5 mars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2806630"/>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Date limite de soumission des propositions</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26 mars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8603382"/>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Analyse organisationnelle des demandeurs dont la proposition a été présélectionnée</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26 avril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ea typeface="+mn-ea"/>
                          <a:cs typeface="Arial" panose="020B0604020202020204" pitchFamily="34"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9307653"/>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Notification de la décision d’octroi et transmission de la convention de subsides signée</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26 avril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600"/>
                        </a:spcBef>
                        <a:spcAft>
                          <a:spcPts val="600"/>
                        </a:spcAft>
                        <a:buNone/>
                      </a:pPr>
                      <a:r>
                        <a:rPr lang="fr-BE" sz="1000">
                          <a:effectLst/>
                        </a:rPr>
                        <a:t>-</a:t>
                      </a:r>
                      <a:endParaRPr lang="fr-BE"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2713900"/>
                  </a:ext>
                </a:extLst>
              </a:tr>
              <a:tr h="0">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Signature de la convention de subsides par le bénéficiaire contractant</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spcBef>
                          <a:spcPts val="600"/>
                        </a:spcBef>
                        <a:spcAft>
                          <a:spcPts val="600"/>
                        </a:spcAft>
                        <a:buNone/>
                      </a:pPr>
                      <a:r>
                        <a:rPr lang="fr-BE" sz="1800" b="0" kern="1200">
                          <a:solidFill>
                            <a:srgbClr val="000000"/>
                          </a:solidFill>
                          <a:effectLst/>
                          <a:latin typeface="+mn-lt"/>
                          <a:cs typeface="Arial" panose="020B0604020202020204" pitchFamily="34" charset="0"/>
                        </a:rPr>
                        <a:t>30 avril 2026</a:t>
                      </a:r>
                      <a:endParaRPr lang="fr-BE" sz="1800" b="0" kern="1200">
                        <a:solidFill>
                          <a:srgbClr val="000000"/>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Bef>
                          <a:spcPts val="600"/>
                        </a:spcBef>
                        <a:spcAft>
                          <a:spcPts val="600"/>
                        </a:spcAft>
                        <a:buNone/>
                      </a:pPr>
                      <a:r>
                        <a:rPr lang="fr-BE" sz="1000" dirty="0">
                          <a:effectLst/>
                        </a:rPr>
                        <a:t>-</a:t>
                      </a:r>
                      <a:endParaRPr lang="fr-BE"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1375280"/>
                  </a:ext>
                </a:extLst>
              </a:tr>
            </a:tbl>
          </a:graphicData>
        </a:graphic>
      </p:graphicFrame>
    </p:spTree>
    <p:extLst>
      <p:ext uri="{BB962C8B-B14F-4D97-AF65-F5344CB8AC3E}">
        <p14:creationId xmlns:p14="http://schemas.microsoft.com/office/powerpoint/2010/main" val="682421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a:extLst>
              <a:ext uri="{FF2B5EF4-FFF2-40B4-BE49-F238E27FC236}">
                <a16:creationId xmlns:a16="http://schemas.microsoft.com/office/drawing/2014/main" id="{E7BDB560-B95B-30A0-8F5F-ABBC5E6A71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6527" y="845435"/>
            <a:ext cx="8418945" cy="516712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FFBF6AD0-23E2-B4BC-ACA8-4B2E79CDC3C9}"/>
              </a:ext>
            </a:extLst>
          </p:cNvPr>
          <p:cNvSpPr>
            <a:spLocks noGrp="1"/>
          </p:cNvSpPr>
          <p:nvPr>
            <p:ph type="title"/>
          </p:nvPr>
        </p:nvSpPr>
        <p:spPr>
          <a:xfrm>
            <a:off x="4726378" y="2766218"/>
            <a:ext cx="2739244" cy="1325563"/>
          </a:xfrm>
        </p:spPr>
        <p:txBody>
          <a:bodyPr>
            <a:normAutofit/>
          </a:bodyPr>
          <a:lstStyle/>
          <a:p>
            <a:pPr algn="ctr"/>
            <a:r>
              <a:rPr lang="en-GB" sz="6600" b="1" noProof="0">
                <a:solidFill>
                  <a:schemeClr val="bg1"/>
                </a:solidFill>
              </a:rPr>
              <a:t>Q &amp; A</a:t>
            </a:r>
          </a:p>
        </p:txBody>
      </p:sp>
      <p:pic>
        <p:nvPicPr>
          <p:cNvPr id="5" name="Image 4" descr="Une image contenant fleur, Caractère coloré, jaune&#10;&#10;Le contenu généré par l’IA peut être incorrect.">
            <a:extLst>
              <a:ext uri="{FF2B5EF4-FFF2-40B4-BE49-F238E27FC236}">
                <a16:creationId xmlns:a16="http://schemas.microsoft.com/office/drawing/2014/main" id="{749F5B83-F100-DF08-5BC9-A9CAC21194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162584"/>
            <a:ext cx="976596" cy="651064"/>
          </a:xfrm>
          <a:prstGeom prst="rect">
            <a:avLst/>
          </a:prstGeom>
        </p:spPr>
      </p:pic>
      <p:pic>
        <p:nvPicPr>
          <p:cNvPr id="6" name="Image 5" descr="Une image contenant étoile, drapeau, bleu, Bleu électrique&#10;&#10;Le contenu généré par l’IA peut être incorrect.">
            <a:extLst>
              <a:ext uri="{FF2B5EF4-FFF2-40B4-BE49-F238E27FC236}">
                <a16:creationId xmlns:a16="http://schemas.microsoft.com/office/drawing/2014/main" id="{27524D6D-3C03-BE41-B9BD-D953E42BC1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162583"/>
            <a:ext cx="978375" cy="651064"/>
          </a:xfrm>
          <a:prstGeom prst="rect">
            <a:avLst/>
          </a:prstGeom>
        </p:spPr>
      </p:pic>
      <p:sp>
        <p:nvSpPr>
          <p:cNvPr id="3" name="Rectangle 2">
            <a:extLst>
              <a:ext uri="{FF2B5EF4-FFF2-40B4-BE49-F238E27FC236}">
                <a16:creationId xmlns:a16="http://schemas.microsoft.com/office/drawing/2014/main" id="{4CAD8B48-8849-2EBD-F2B4-7A7C593D5DB6}"/>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4" name="Image 3" descr="Une image contenant symbole, Graphique, clipart, Carmin&#10;&#10;Le contenu généré par l’IA peut être incorrect.">
            <a:extLst>
              <a:ext uri="{FF2B5EF4-FFF2-40B4-BE49-F238E27FC236}">
                <a16:creationId xmlns:a16="http://schemas.microsoft.com/office/drawing/2014/main" id="{3B165A7E-D4A9-C8CC-80F1-11AE7009D41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167794"/>
            <a:ext cx="1080707" cy="648424"/>
          </a:xfrm>
          <a:prstGeom prst="rect">
            <a:avLst/>
          </a:prstGeom>
        </p:spPr>
      </p:pic>
    </p:spTree>
    <p:extLst>
      <p:ext uri="{BB962C8B-B14F-4D97-AF65-F5344CB8AC3E}">
        <p14:creationId xmlns:p14="http://schemas.microsoft.com/office/powerpoint/2010/main" val="3097928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024A22F-46BD-BFEE-6379-5C4234DF71C2}"/>
              </a:ext>
            </a:extLst>
          </p:cNvPr>
          <p:cNvSpPr>
            <a:spLocks noGrp="1"/>
          </p:cNvSpPr>
          <p:nvPr>
            <p:ph idx="1"/>
          </p:nvPr>
        </p:nvSpPr>
        <p:spPr>
          <a:xfrm>
            <a:off x="1799302" y="1825625"/>
            <a:ext cx="6440343" cy="4351338"/>
          </a:xfrm>
        </p:spPr>
        <p:txBody>
          <a:bodyPr>
            <a:normAutofit/>
          </a:bodyPr>
          <a:lstStyle/>
          <a:p>
            <a:pPr marL="514350" indent="-514350">
              <a:buFont typeface="+mj-lt"/>
              <a:buAutoNum type="arabicPeriod"/>
            </a:pPr>
            <a:r>
              <a:rPr lang="fr-BE" sz="3200" noProof="0"/>
              <a:t>Objectifs</a:t>
            </a:r>
          </a:p>
          <a:p>
            <a:pPr marL="514350" indent="-514350">
              <a:buFont typeface="+mj-lt"/>
              <a:buAutoNum type="arabicPeriod"/>
            </a:pPr>
            <a:r>
              <a:rPr lang="fr-BE" sz="3200" noProof="0"/>
              <a:t>Résultats attendus</a:t>
            </a:r>
          </a:p>
          <a:p>
            <a:pPr marL="514350" indent="-514350">
              <a:buFont typeface="+mj-lt"/>
              <a:buAutoNum type="arabicPeriod"/>
            </a:pPr>
            <a:r>
              <a:rPr lang="fr-BE" sz="3200" noProof="0"/>
              <a:t>Thématiques</a:t>
            </a:r>
          </a:p>
          <a:p>
            <a:pPr marL="514350" indent="-514350">
              <a:buFont typeface="+mj-lt"/>
              <a:buAutoNum type="arabicPeriod"/>
            </a:pPr>
            <a:r>
              <a:rPr lang="fr-BE" sz="3200"/>
              <a:t>Critères et processus de sélection</a:t>
            </a:r>
          </a:p>
          <a:p>
            <a:pPr marL="514350" indent="-514350">
              <a:buFont typeface="+mj-lt"/>
              <a:buAutoNum type="arabicPeriod"/>
            </a:pPr>
            <a:r>
              <a:rPr lang="fr-BE" sz="3200" noProof="0"/>
              <a:t>Questions / Réponses</a:t>
            </a:r>
          </a:p>
        </p:txBody>
      </p:sp>
      <p:sp>
        <p:nvSpPr>
          <p:cNvPr id="2" name="Titre 1">
            <a:extLst>
              <a:ext uri="{FF2B5EF4-FFF2-40B4-BE49-F238E27FC236}">
                <a16:creationId xmlns:a16="http://schemas.microsoft.com/office/drawing/2014/main" id="{F2971AD1-B71A-1199-BD73-3D485A26C781}"/>
              </a:ext>
            </a:extLst>
          </p:cNvPr>
          <p:cNvSpPr>
            <a:spLocks noGrp="1"/>
          </p:cNvSpPr>
          <p:nvPr>
            <p:ph type="title"/>
          </p:nvPr>
        </p:nvSpPr>
        <p:spPr/>
        <p:txBody>
          <a:bodyPr/>
          <a:lstStyle/>
          <a:p>
            <a:r>
              <a:rPr lang="en-GB" b="1" noProof="0"/>
              <a:t>Agenda</a:t>
            </a:r>
          </a:p>
        </p:txBody>
      </p:sp>
      <p:pic>
        <p:nvPicPr>
          <p:cNvPr id="6" name="Image 5" descr="Une image contenant étoile, drapeau, bleu, Bleu électrique&#10;&#10;Le contenu généré par l’IA peut être incorrect.">
            <a:extLst>
              <a:ext uri="{FF2B5EF4-FFF2-40B4-BE49-F238E27FC236}">
                <a16:creationId xmlns:a16="http://schemas.microsoft.com/office/drawing/2014/main" id="{484B7A59-6C05-3C4E-8B0B-9DF1B8054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4" name="Rectangle 3">
            <a:extLst>
              <a:ext uri="{FF2B5EF4-FFF2-40B4-BE49-F238E27FC236}">
                <a16:creationId xmlns:a16="http://schemas.microsoft.com/office/drawing/2014/main" id="{425B4A80-4403-3236-95D5-AE375953777B}"/>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8" name="Image 7" descr="Une image contenant symbole, Graphique, clipart, Carmin&#10;&#10;Le contenu généré par l’IA peut être incorrect.">
            <a:extLst>
              <a:ext uri="{FF2B5EF4-FFF2-40B4-BE49-F238E27FC236}">
                <a16:creationId xmlns:a16="http://schemas.microsoft.com/office/drawing/2014/main" id="{C0B3ED1F-6015-0F02-9C11-DA63526C11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4874" y="359818"/>
            <a:ext cx="1080707" cy="648424"/>
          </a:xfrm>
          <a:prstGeom prst="rect">
            <a:avLst/>
          </a:prstGeom>
        </p:spPr>
      </p:pic>
    </p:spTree>
    <p:extLst>
      <p:ext uri="{BB962C8B-B14F-4D97-AF65-F5344CB8AC3E}">
        <p14:creationId xmlns:p14="http://schemas.microsoft.com/office/powerpoint/2010/main" val="30695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DD1E70-3C66-F81B-AA4F-6B6989A7B3A6}"/>
              </a:ext>
            </a:extLst>
          </p:cNvPr>
          <p:cNvSpPr>
            <a:spLocks noGrp="1"/>
          </p:cNvSpPr>
          <p:nvPr>
            <p:ph type="title"/>
          </p:nvPr>
        </p:nvSpPr>
        <p:spPr/>
        <p:txBody>
          <a:bodyPr/>
          <a:lstStyle/>
          <a:p>
            <a:r>
              <a:rPr lang="en-GB" b="1" noProof="0" err="1"/>
              <a:t>Objectifs</a:t>
            </a:r>
            <a:endParaRPr lang="en-GB" b="1" noProof="0"/>
          </a:p>
        </p:txBody>
      </p:sp>
      <p:sp>
        <p:nvSpPr>
          <p:cNvPr id="3" name="Espace réservé du contenu 2">
            <a:extLst>
              <a:ext uri="{FF2B5EF4-FFF2-40B4-BE49-F238E27FC236}">
                <a16:creationId xmlns:a16="http://schemas.microsoft.com/office/drawing/2014/main" id="{C1C2E933-4106-CCC3-A99F-EB254C832944}"/>
              </a:ext>
            </a:extLst>
          </p:cNvPr>
          <p:cNvSpPr>
            <a:spLocks noGrp="1"/>
          </p:cNvSpPr>
          <p:nvPr>
            <p:ph idx="1"/>
          </p:nvPr>
        </p:nvSpPr>
        <p:spPr/>
        <p:txBody>
          <a:bodyPr>
            <a:normAutofit/>
          </a:bodyPr>
          <a:lstStyle/>
          <a:p>
            <a:pPr marL="0" indent="0">
              <a:buNone/>
            </a:pPr>
            <a:r>
              <a:rPr lang="fr-BE" b="1"/>
              <a:t>L'objectif général </a:t>
            </a:r>
            <a:r>
              <a:rPr lang="fr-BE"/>
              <a:t>vise à accélérer la transition vers des systèmes agricoles durables via la mise à l'échelle de pratiques et d'innovations agroécologiques éprouvées.</a:t>
            </a:r>
          </a:p>
          <a:p>
            <a:endParaRPr lang="fr-BE"/>
          </a:p>
          <a:p>
            <a:pPr marL="0" indent="0">
              <a:buNone/>
            </a:pPr>
            <a:r>
              <a:rPr lang="fr-BE" b="1"/>
              <a:t>L’objectif spécifique </a:t>
            </a:r>
            <a:r>
              <a:rPr lang="fr-BE"/>
              <a:t>est de favoriser la capitalisation, la diffusion et l'adoption à grande échelle d'innovations agroécologiques par les producteurs, les communautés rurales et les petites et moyennes entreprises du secteur agricole. </a:t>
            </a:r>
            <a:endParaRPr lang="en-GB"/>
          </a:p>
        </p:txBody>
      </p:sp>
      <p:pic>
        <p:nvPicPr>
          <p:cNvPr id="6" name="Image 5" descr="Une image contenant fleur, Caractère coloré, jaune&#10;&#10;Le contenu généré par l’IA peut être incorrect.">
            <a:extLst>
              <a:ext uri="{FF2B5EF4-FFF2-40B4-BE49-F238E27FC236}">
                <a16:creationId xmlns:a16="http://schemas.microsoft.com/office/drawing/2014/main" id="{3B9BE04C-B7DE-35D1-90FA-6F36C02B2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7" name="Image 6" descr="Une image contenant étoile, drapeau, bleu, Bleu électrique&#10;&#10;Le contenu généré par l’IA peut être incorrect.">
            <a:extLst>
              <a:ext uri="{FF2B5EF4-FFF2-40B4-BE49-F238E27FC236}">
                <a16:creationId xmlns:a16="http://schemas.microsoft.com/office/drawing/2014/main" id="{51EC3203-B849-D7E9-EA3D-24B625EE0C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4" name="Rectangle 3">
            <a:extLst>
              <a:ext uri="{FF2B5EF4-FFF2-40B4-BE49-F238E27FC236}">
                <a16:creationId xmlns:a16="http://schemas.microsoft.com/office/drawing/2014/main" id="{9D5ECFBA-55E0-89CF-B181-72DDC673FD4E}"/>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Image 4" descr="Une image contenant symbole, Graphique, clipart, Carmin&#10;&#10;Le contenu généré par l’IA peut être incorrect.">
            <a:extLst>
              <a:ext uri="{FF2B5EF4-FFF2-40B4-BE49-F238E27FC236}">
                <a16:creationId xmlns:a16="http://schemas.microsoft.com/office/drawing/2014/main" id="{2CB20955-9CE0-6710-0EBE-7D77765DA08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878506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622C9-832E-D43D-5292-282A961973BD}"/>
              </a:ext>
            </a:extLst>
          </p:cNvPr>
          <p:cNvSpPr>
            <a:spLocks noGrp="1"/>
          </p:cNvSpPr>
          <p:nvPr>
            <p:ph type="title"/>
          </p:nvPr>
        </p:nvSpPr>
        <p:spPr/>
        <p:txBody>
          <a:bodyPr/>
          <a:lstStyle/>
          <a:p>
            <a:r>
              <a:rPr lang="en-GB" b="1" noProof="0" err="1"/>
              <a:t>Résultats</a:t>
            </a:r>
            <a:r>
              <a:rPr lang="en-GB" b="1" noProof="0"/>
              <a:t> </a:t>
            </a:r>
            <a:r>
              <a:rPr lang="en-GB" b="1" noProof="0" err="1"/>
              <a:t>attendus</a:t>
            </a:r>
            <a:endParaRPr lang="en-GB" b="1" noProof="0"/>
          </a:p>
        </p:txBody>
      </p:sp>
      <p:sp>
        <p:nvSpPr>
          <p:cNvPr id="3" name="Espace réservé du contenu 2">
            <a:extLst>
              <a:ext uri="{FF2B5EF4-FFF2-40B4-BE49-F238E27FC236}">
                <a16:creationId xmlns:a16="http://schemas.microsoft.com/office/drawing/2014/main" id="{FB66A690-1EC1-5E2A-8068-66B6D0B2FF1C}"/>
              </a:ext>
            </a:extLst>
          </p:cNvPr>
          <p:cNvSpPr>
            <a:spLocks noGrp="1"/>
          </p:cNvSpPr>
          <p:nvPr>
            <p:ph idx="1"/>
          </p:nvPr>
        </p:nvSpPr>
        <p:spPr/>
        <p:txBody>
          <a:bodyPr>
            <a:normAutofit fontScale="92500"/>
          </a:bodyPr>
          <a:lstStyle/>
          <a:p>
            <a:pPr marL="0" indent="0">
              <a:lnSpc>
                <a:spcPct val="100000"/>
              </a:lnSpc>
              <a:buNone/>
            </a:pPr>
            <a:r>
              <a:rPr lang="fr-BE" b="1"/>
              <a:t>R1 :</a:t>
            </a:r>
            <a:r>
              <a:rPr lang="fr-BE"/>
              <a:t> Des solutions agroécologiques innovantes, comprenant des systèmes et pratiques de culture, de gestion des sols et de gestion de la biodiversité, sont mises à échelles. </a:t>
            </a:r>
          </a:p>
          <a:p>
            <a:pPr marL="0" indent="0">
              <a:lnSpc>
                <a:spcPct val="100000"/>
              </a:lnSpc>
              <a:buNone/>
            </a:pPr>
            <a:r>
              <a:rPr lang="fr-BE" b="1"/>
              <a:t>R2</a:t>
            </a:r>
            <a:r>
              <a:rPr lang="fr-BE"/>
              <a:t> : Des dispositifs opérationnels de soutien technique, financier et/ou organisationnel en faveur de la transition agroécologique et adaptés aux contextes locaux, sont disponibles au profit des producteurs. </a:t>
            </a:r>
          </a:p>
          <a:p>
            <a:pPr marL="0" indent="0">
              <a:lnSpc>
                <a:spcPct val="100000"/>
              </a:lnSpc>
              <a:buNone/>
            </a:pPr>
            <a:r>
              <a:rPr lang="fr-BE" b="1"/>
              <a:t>R3</a:t>
            </a:r>
            <a:r>
              <a:rPr lang="fr-BE"/>
              <a:t> : L’environnement institutionnel, informationnel et partenarial est renforcé pour favoriser la diffusion durable et l’appropriation des pratiques agroécologiques. </a:t>
            </a:r>
            <a:endParaRPr lang="en-GB"/>
          </a:p>
        </p:txBody>
      </p:sp>
      <p:pic>
        <p:nvPicPr>
          <p:cNvPr id="7" name="Image 6" descr="Une image contenant étoile, drapeau, bleu, Bleu électrique&#10;&#10;Le contenu généré par l’IA peut être incorrect.">
            <a:extLst>
              <a:ext uri="{FF2B5EF4-FFF2-40B4-BE49-F238E27FC236}">
                <a16:creationId xmlns:a16="http://schemas.microsoft.com/office/drawing/2014/main" id="{9B25AB63-D681-97B7-B33C-15CC06B26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4" name="Rectangle 3">
            <a:extLst>
              <a:ext uri="{FF2B5EF4-FFF2-40B4-BE49-F238E27FC236}">
                <a16:creationId xmlns:a16="http://schemas.microsoft.com/office/drawing/2014/main" id="{41191056-D88C-4A94-B540-BAC161E018C9}"/>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Image 4" descr="Une image contenant symbole, Graphique, clipart, Carmin&#10;&#10;Le contenu généré par l’IA peut être incorrect.">
            <a:extLst>
              <a:ext uri="{FF2B5EF4-FFF2-40B4-BE49-F238E27FC236}">
                <a16:creationId xmlns:a16="http://schemas.microsoft.com/office/drawing/2014/main" id="{F9591352-C1EB-AF69-0A06-6C4960D20E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3418896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70109-5309-9C28-6C1F-AF47E9C0ED8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528EF73-5CE8-6E8B-AB32-C2285B857020}"/>
              </a:ext>
            </a:extLst>
          </p:cNvPr>
          <p:cNvSpPr>
            <a:spLocks noGrp="1"/>
          </p:cNvSpPr>
          <p:nvPr>
            <p:ph type="title"/>
          </p:nvPr>
        </p:nvSpPr>
        <p:spPr/>
        <p:txBody>
          <a:bodyPr/>
          <a:lstStyle/>
          <a:p>
            <a:r>
              <a:rPr lang="en-GB" b="1" err="1"/>
              <a:t>Thématiques</a:t>
            </a:r>
            <a:endParaRPr lang="fr-BE"/>
          </a:p>
        </p:txBody>
      </p:sp>
      <p:sp>
        <p:nvSpPr>
          <p:cNvPr id="3" name="Espace réservé du contenu 2">
            <a:extLst>
              <a:ext uri="{FF2B5EF4-FFF2-40B4-BE49-F238E27FC236}">
                <a16:creationId xmlns:a16="http://schemas.microsoft.com/office/drawing/2014/main" id="{24C903B2-AE3E-8232-6E90-B83EA9F422A7}"/>
              </a:ext>
            </a:extLst>
          </p:cNvPr>
          <p:cNvSpPr>
            <a:spLocks noGrp="1"/>
          </p:cNvSpPr>
          <p:nvPr>
            <p:ph idx="1"/>
          </p:nvPr>
        </p:nvSpPr>
        <p:spPr>
          <a:xfrm>
            <a:off x="1799302" y="1825625"/>
            <a:ext cx="8771162" cy="4351338"/>
          </a:xfrm>
        </p:spPr>
        <p:txBody>
          <a:bodyPr>
            <a:noAutofit/>
          </a:bodyPr>
          <a:lstStyle/>
          <a:p>
            <a:pPr marL="0" indent="0">
              <a:buNone/>
            </a:pPr>
            <a:r>
              <a:rPr lang="fr-BE" sz="2400" b="1" dirty="0"/>
              <a:t>Alternatives aux intrants chimiques </a:t>
            </a:r>
            <a:r>
              <a:rPr lang="fr-BE" sz="2400" dirty="0"/>
              <a:t>: Comment réduire la dépendance aux intrants externes coûteux en développant des alternatives locales, biologiques et abordables adaptées aux réalités des petits producteurs ? </a:t>
            </a:r>
          </a:p>
          <a:p>
            <a:pPr marL="0" indent="0">
              <a:buNone/>
            </a:pPr>
            <a:r>
              <a:rPr lang="fr-BE" sz="2400" b="1" dirty="0"/>
              <a:t>Innovations agroécologiques dans les systèmes de production : </a:t>
            </a:r>
            <a:r>
              <a:rPr lang="fr-BE" sz="2400" dirty="0"/>
              <a:t>Quelles pratiques et systèmes intégrés (cultures, élevages, agroforesterie) sont les plus adaptées au contexte local pour améliorer la durabilité et la rentabilité ?</a:t>
            </a:r>
          </a:p>
          <a:p>
            <a:pPr marL="0" indent="0">
              <a:buNone/>
            </a:pPr>
            <a:r>
              <a:rPr lang="fr-BE" sz="2400" b="1" dirty="0"/>
              <a:t>Économie circulaire et valorisation des déchets agricoles </a:t>
            </a:r>
            <a:r>
              <a:rPr lang="fr-BE" sz="2400" dirty="0"/>
              <a:t>: Comment améliorer l’économie circulaire en transformant les déchets agricoles en ressources utiles (compost, biofertilisants, biogaz, alimentation animale) ?</a:t>
            </a:r>
          </a:p>
        </p:txBody>
      </p:sp>
      <p:sp>
        <p:nvSpPr>
          <p:cNvPr id="4" name="Rectangle 3">
            <a:extLst>
              <a:ext uri="{FF2B5EF4-FFF2-40B4-BE49-F238E27FC236}">
                <a16:creationId xmlns:a16="http://schemas.microsoft.com/office/drawing/2014/main" id="{6280E4A2-97F9-99F7-9D0B-1E98FDFADE9D}"/>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Image 4" descr="Une image contenant symbole, Graphique, clipart, Carmin&#10;&#10;Le contenu généré par l’IA peut être incorrect.">
            <a:extLst>
              <a:ext uri="{FF2B5EF4-FFF2-40B4-BE49-F238E27FC236}">
                <a16:creationId xmlns:a16="http://schemas.microsoft.com/office/drawing/2014/main" id="{BAD4F1D5-9FA9-ACF7-F813-7F0F68BFAA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pic>
        <p:nvPicPr>
          <p:cNvPr id="6" name="Image 5" descr="Une image contenant étoile, drapeau, bleu, Bleu électrique&#10;&#10;Le contenu généré par l’IA peut être incorrect.">
            <a:extLst>
              <a:ext uri="{FF2B5EF4-FFF2-40B4-BE49-F238E27FC236}">
                <a16:creationId xmlns:a16="http://schemas.microsoft.com/office/drawing/2014/main" id="{396D07FB-8CA0-265F-BB2B-E284C5063F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Tree>
    <p:extLst>
      <p:ext uri="{BB962C8B-B14F-4D97-AF65-F5344CB8AC3E}">
        <p14:creationId xmlns:p14="http://schemas.microsoft.com/office/powerpoint/2010/main" val="3887010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0896DA-5233-13D3-3246-DB5ECEB620FB}"/>
              </a:ext>
            </a:extLst>
          </p:cNvPr>
          <p:cNvSpPr>
            <a:spLocks noGrp="1"/>
          </p:cNvSpPr>
          <p:nvPr>
            <p:ph type="title"/>
          </p:nvPr>
        </p:nvSpPr>
        <p:spPr/>
        <p:txBody>
          <a:bodyPr/>
          <a:lstStyle/>
          <a:p>
            <a:r>
              <a:rPr lang="en-GB" b="1" err="1"/>
              <a:t>Thématiques</a:t>
            </a:r>
            <a:endParaRPr lang="fr-BE"/>
          </a:p>
        </p:txBody>
      </p:sp>
      <p:sp>
        <p:nvSpPr>
          <p:cNvPr id="3" name="Espace réservé du contenu 2">
            <a:extLst>
              <a:ext uri="{FF2B5EF4-FFF2-40B4-BE49-F238E27FC236}">
                <a16:creationId xmlns:a16="http://schemas.microsoft.com/office/drawing/2014/main" id="{E4530629-0680-DD92-4369-FCD89D1327BF}"/>
              </a:ext>
            </a:extLst>
          </p:cNvPr>
          <p:cNvSpPr>
            <a:spLocks noGrp="1"/>
          </p:cNvSpPr>
          <p:nvPr>
            <p:ph idx="1"/>
          </p:nvPr>
        </p:nvSpPr>
        <p:spPr>
          <a:xfrm>
            <a:off x="1799302" y="1825625"/>
            <a:ext cx="8999762" cy="4351338"/>
          </a:xfrm>
        </p:spPr>
        <p:txBody>
          <a:bodyPr>
            <a:noAutofit/>
          </a:bodyPr>
          <a:lstStyle/>
          <a:p>
            <a:pPr marL="0" indent="0">
              <a:buNone/>
            </a:pPr>
            <a:r>
              <a:rPr lang="fr-BE" sz="2400" b="1"/>
              <a:t>Réduction des pertes post-récolte et du gaspillage alimentaire </a:t>
            </a:r>
            <a:r>
              <a:rPr lang="fr-BE" sz="2400"/>
              <a:t>: Comment développer des solutions innovantes pour le stockage, la transformation et la commercialisation des produits agroécologiques afin de limiter les pertes post-récolte et le gaspillage alimentaire ? </a:t>
            </a:r>
          </a:p>
          <a:p>
            <a:pPr marL="0" indent="0">
              <a:buNone/>
            </a:pPr>
            <a:r>
              <a:rPr lang="fr-BE" sz="2400" b="1"/>
              <a:t>Adaptation au changement climatique et sécurité alimentaire </a:t>
            </a:r>
            <a:r>
              <a:rPr lang="fr-BE" sz="2400"/>
              <a:t>: Comment construire des systèmes agroécologiques résilients aux aléas climatiques afin de garantir une production agricole durable et sécuriser l’alimentation des populations ? </a:t>
            </a:r>
          </a:p>
          <a:p>
            <a:pPr marL="0" indent="0">
              <a:buNone/>
            </a:pPr>
            <a:r>
              <a:rPr lang="fr-BE" sz="2400" b="1"/>
              <a:t>Incitations économiques et engagement des acteurs privés </a:t>
            </a:r>
            <a:r>
              <a:rPr lang="fr-BE" sz="2400"/>
              <a:t>: Quels mécanismes politiques et économiques peuvent encourager les agriculteurs et les entreprises agroalimentaires à adopter des modèles d’économie circulaire et d’agroécologie ?</a:t>
            </a:r>
          </a:p>
        </p:txBody>
      </p:sp>
      <p:sp>
        <p:nvSpPr>
          <p:cNvPr id="4" name="Rectangle 3">
            <a:extLst>
              <a:ext uri="{FF2B5EF4-FFF2-40B4-BE49-F238E27FC236}">
                <a16:creationId xmlns:a16="http://schemas.microsoft.com/office/drawing/2014/main" id="{A8B8B643-B45A-1816-B0EB-6B63DEACCEF7}"/>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Image 4" descr="Une image contenant symbole, Graphique, clipart, Carmin&#10;&#10;Le contenu généré par l’IA peut être incorrect.">
            <a:extLst>
              <a:ext uri="{FF2B5EF4-FFF2-40B4-BE49-F238E27FC236}">
                <a16:creationId xmlns:a16="http://schemas.microsoft.com/office/drawing/2014/main" id="{6375B28B-E441-92C0-0851-4E63E3343D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pic>
        <p:nvPicPr>
          <p:cNvPr id="6" name="Image 5" descr="Une image contenant étoile, drapeau, bleu, Bleu électrique&#10;&#10;Le contenu généré par l’IA peut être incorrect.">
            <a:extLst>
              <a:ext uri="{FF2B5EF4-FFF2-40B4-BE49-F238E27FC236}">
                <a16:creationId xmlns:a16="http://schemas.microsoft.com/office/drawing/2014/main" id="{3C75CFB2-9AC9-2684-9124-80C50DDF29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Tree>
    <p:extLst>
      <p:ext uri="{BB962C8B-B14F-4D97-AF65-F5344CB8AC3E}">
        <p14:creationId xmlns:p14="http://schemas.microsoft.com/office/powerpoint/2010/main" val="4044436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503890-8D1A-9591-840A-0C8E44DC3FC6}"/>
              </a:ext>
            </a:extLst>
          </p:cNvPr>
          <p:cNvSpPr>
            <a:spLocks noGrp="1"/>
          </p:cNvSpPr>
          <p:nvPr>
            <p:ph type="title"/>
          </p:nvPr>
        </p:nvSpPr>
        <p:spPr/>
        <p:txBody>
          <a:bodyPr/>
          <a:lstStyle/>
          <a:p>
            <a:r>
              <a:rPr lang="en-GB" b="1" noProof="0" err="1"/>
              <a:t>Montant</a:t>
            </a:r>
            <a:r>
              <a:rPr lang="en-GB" b="1" noProof="0"/>
              <a:t> des subsides</a:t>
            </a:r>
          </a:p>
        </p:txBody>
      </p:sp>
      <p:sp>
        <p:nvSpPr>
          <p:cNvPr id="3" name="Espace réservé du contenu 2">
            <a:extLst>
              <a:ext uri="{FF2B5EF4-FFF2-40B4-BE49-F238E27FC236}">
                <a16:creationId xmlns:a16="http://schemas.microsoft.com/office/drawing/2014/main" id="{3F1C73C8-904A-E5B0-4AEC-B734D6C1FCF7}"/>
              </a:ext>
            </a:extLst>
          </p:cNvPr>
          <p:cNvSpPr>
            <a:spLocks noGrp="1"/>
          </p:cNvSpPr>
          <p:nvPr>
            <p:ph idx="1"/>
          </p:nvPr>
        </p:nvSpPr>
        <p:spPr/>
        <p:txBody>
          <a:bodyPr>
            <a:normAutofit/>
          </a:bodyPr>
          <a:lstStyle/>
          <a:p>
            <a:r>
              <a:rPr lang="en-GB" sz="3200" noProof="0" dirty="0" err="1"/>
              <a:t>Montant</a:t>
            </a:r>
            <a:r>
              <a:rPr lang="en-GB" sz="3200" noProof="0" dirty="0"/>
              <a:t> par projet : </a:t>
            </a:r>
            <a:r>
              <a:rPr lang="en-GB" sz="3200" b="1" dirty="0"/>
              <a:t>400</a:t>
            </a:r>
            <a:r>
              <a:rPr lang="en-GB" sz="3200" b="1" noProof="0" dirty="0"/>
              <a:t> 000 – 488 000 €</a:t>
            </a:r>
          </a:p>
          <a:p>
            <a:pPr marL="0" indent="0">
              <a:buNone/>
            </a:pPr>
            <a:endParaRPr lang="en-GB" sz="3200" b="1" noProof="0" dirty="0"/>
          </a:p>
          <a:p>
            <a:r>
              <a:rPr lang="fr-BE" sz="3200" b="1" dirty="0"/>
              <a:t>Cofinancement de minimum 10 % et maximum 20% du budget total de l’action est exigé </a:t>
            </a:r>
            <a:r>
              <a:rPr lang="fr-BE" sz="3200" dirty="0"/>
              <a:t>et doit déjà être indiqué dans la note conceptuelle</a:t>
            </a:r>
          </a:p>
          <a:p>
            <a:endParaRPr lang="en-GB" sz="3200" noProof="0" dirty="0"/>
          </a:p>
          <a:p>
            <a:r>
              <a:rPr lang="en-GB" sz="3200" dirty="0"/>
              <a:t>Durée </a:t>
            </a:r>
            <a:r>
              <a:rPr lang="en-GB" sz="3200" noProof="0" dirty="0"/>
              <a:t>: 24 à 30 </a:t>
            </a:r>
            <a:r>
              <a:rPr lang="en-GB" sz="3200" noProof="0" dirty="0" err="1"/>
              <a:t>mois</a:t>
            </a:r>
            <a:endParaRPr lang="en-GB" sz="3200" noProof="0" dirty="0"/>
          </a:p>
          <a:p>
            <a:endParaRPr lang="en-GB" sz="3200" noProof="0" dirty="0"/>
          </a:p>
        </p:txBody>
      </p:sp>
      <p:pic>
        <p:nvPicPr>
          <p:cNvPr id="7" name="Image 6" descr="Une image contenant étoile, drapeau, bleu, Bleu électrique&#10;&#10;Le contenu généré par l’IA peut être incorrect.">
            <a:extLst>
              <a:ext uri="{FF2B5EF4-FFF2-40B4-BE49-F238E27FC236}">
                <a16:creationId xmlns:a16="http://schemas.microsoft.com/office/drawing/2014/main" id="{74A39243-3ACB-B9A9-C83B-2C3F400DC5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4" name="Rectangle 3">
            <a:extLst>
              <a:ext uri="{FF2B5EF4-FFF2-40B4-BE49-F238E27FC236}">
                <a16:creationId xmlns:a16="http://schemas.microsoft.com/office/drawing/2014/main" id="{E01B8DFC-F271-CF70-A332-3EB82A32CAE7}"/>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Image 4" descr="Une image contenant symbole, Graphique, clipart, Carmin&#10;&#10;Le contenu généré par l’IA peut être incorrect.">
            <a:extLst>
              <a:ext uri="{FF2B5EF4-FFF2-40B4-BE49-F238E27FC236}">
                <a16:creationId xmlns:a16="http://schemas.microsoft.com/office/drawing/2014/main" id="{B4340F8E-BE66-676D-34C0-43659CDCA5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3894904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re 1">
            <a:extLst>
              <a:ext uri="{FF2B5EF4-FFF2-40B4-BE49-F238E27FC236}">
                <a16:creationId xmlns:a16="http://schemas.microsoft.com/office/drawing/2014/main" id="{C364F2F9-D0A2-F5B1-806F-423A6295C4A7}"/>
              </a:ext>
            </a:extLst>
          </p:cNvPr>
          <p:cNvSpPr>
            <a:spLocks noGrp="1"/>
          </p:cNvSpPr>
          <p:nvPr>
            <p:ph type="title"/>
          </p:nvPr>
        </p:nvSpPr>
        <p:spPr>
          <a:xfrm>
            <a:off x="1799302" y="345461"/>
            <a:ext cx="8637789" cy="1325563"/>
          </a:xfrm>
        </p:spPr>
        <p:txBody>
          <a:bodyPr/>
          <a:lstStyle/>
          <a:p>
            <a:r>
              <a:rPr lang="en-GB" b="1" noProof="0" err="1"/>
              <a:t>Demandeurs</a:t>
            </a:r>
            <a:endParaRPr lang="en-GB" b="1" noProof="0"/>
          </a:p>
        </p:txBody>
      </p:sp>
      <p:sp>
        <p:nvSpPr>
          <p:cNvPr id="21" name="Espace réservé du contenu 2">
            <a:extLst>
              <a:ext uri="{FF2B5EF4-FFF2-40B4-BE49-F238E27FC236}">
                <a16:creationId xmlns:a16="http://schemas.microsoft.com/office/drawing/2014/main" id="{EEF25E62-4931-F5A4-6440-EB932A004A62}"/>
              </a:ext>
            </a:extLst>
          </p:cNvPr>
          <p:cNvSpPr>
            <a:spLocks noGrp="1"/>
          </p:cNvSpPr>
          <p:nvPr>
            <p:ph idx="1"/>
          </p:nvPr>
        </p:nvSpPr>
        <p:spPr>
          <a:xfrm>
            <a:off x="1799302" y="1825625"/>
            <a:ext cx="9173498" cy="4351338"/>
          </a:xfrm>
        </p:spPr>
        <p:txBody>
          <a:bodyPr>
            <a:normAutofit/>
          </a:bodyPr>
          <a:lstStyle/>
          <a:p>
            <a:r>
              <a:rPr lang="fr-BE" b="1"/>
              <a:t>A</a:t>
            </a:r>
            <a:r>
              <a:rPr lang="fr-BE"/>
              <a:t>. être une personne morale ; </a:t>
            </a:r>
            <a:r>
              <a:rPr lang="fr-BE" b="1"/>
              <a:t>ET</a:t>
            </a:r>
            <a:r>
              <a:rPr lang="fr-BE"/>
              <a:t> </a:t>
            </a:r>
          </a:p>
          <a:p>
            <a:r>
              <a:rPr lang="fr-BE" b="1"/>
              <a:t>B.1</a:t>
            </a:r>
            <a:r>
              <a:rPr lang="fr-BE"/>
              <a:t> être un acteur public (universités, centre de recherche, etc.) </a:t>
            </a:r>
            <a:r>
              <a:rPr lang="fr-BE" b="1"/>
              <a:t>OU </a:t>
            </a:r>
            <a:endParaRPr lang="fr-BE"/>
          </a:p>
          <a:p>
            <a:r>
              <a:rPr lang="fr-BE" b="1"/>
              <a:t>B.2</a:t>
            </a:r>
            <a:r>
              <a:rPr lang="fr-BE"/>
              <a:t> être un acteur privé sans but lucratif (organisation non gouvernementale internationale ou nationale, ASBL, fondation etc.)</a:t>
            </a:r>
            <a:endParaRPr lang="en-GB" b="1" noProof="0"/>
          </a:p>
        </p:txBody>
      </p:sp>
      <p:pic>
        <p:nvPicPr>
          <p:cNvPr id="3" name="Image 2" descr="Une image contenant fleur, Caractère coloré, jaune&#10;&#10;Le contenu généré par l’IA peut être incorrect.">
            <a:extLst>
              <a:ext uri="{FF2B5EF4-FFF2-40B4-BE49-F238E27FC236}">
                <a16:creationId xmlns:a16="http://schemas.microsoft.com/office/drawing/2014/main" id="{5A712174-EF25-C7E3-74FD-00BC6E778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4" name="Image 3" descr="Une image contenant étoile, drapeau, bleu, Bleu électrique&#10;&#10;Le contenu généré par l’IA peut être incorrect.">
            <a:extLst>
              <a:ext uri="{FF2B5EF4-FFF2-40B4-BE49-F238E27FC236}">
                <a16:creationId xmlns:a16="http://schemas.microsoft.com/office/drawing/2014/main" id="{B5891FEF-9A3F-A1DE-262D-7AC4AA32A8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2" name="Rectangle 1">
            <a:extLst>
              <a:ext uri="{FF2B5EF4-FFF2-40B4-BE49-F238E27FC236}">
                <a16:creationId xmlns:a16="http://schemas.microsoft.com/office/drawing/2014/main" id="{BAD09297-9600-FC5D-979B-867B514D02CB}"/>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Image 5" descr="Une image contenant symbole, Graphique, clipart, Carmin&#10;&#10;Le contenu généré par l’IA peut être incorrect.">
            <a:extLst>
              <a:ext uri="{FF2B5EF4-FFF2-40B4-BE49-F238E27FC236}">
                <a16:creationId xmlns:a16="http://schemas.microsoft.com/office/drawing/2014/main" id="{EDF15AED-BA62-2C6E-E10B-2B3CAC2FB58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2539381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5E19F-2F35-71F4-4006-DB3EBB169815}"/>
            </a:ext>
          </a:extLst>
        </p:cNvPr>
        <p:cNvGrpSpPr/>
        <p:nvPr/>
      </p:nvGrpSpPr>
      <p:grpSpPr>
        <a:xfrm>
          <a:off x="0" y="0"/>
          <a:ext cx="0" cy="0"/>
          <a:chOff x="0" y="0"/>
          <a:chExt cx="0" cy="0"/>
        </a:xfrm>
      </p:grpSpPr>
      <p:sp>
        <p:nvSpPr>
          <p:cNvPr id="20" name="Titre 1">
            <a:extLst>
              <a:ext uri="{FF2B5EF4-FFF2-40B4-BE49-F238E27FC236}">
                <a16:creationId xmlns:a16="http://schemas.microsoft.com/office/drawing/2014/main" id="{D025621D-F75F-40A1-A561-CD7B9B8141A2}"/>
              </a:ext>
            </a:extLst>
          </p:cNvPr>
          <p:cNvSpPr>
            <a:spLocks noGrp="1"/>
          </p:cNvSpPr>
          <p:nvPr>
            <p:ph type="title"/>
          </p:nvPr>
        </p:nvSpPr>
        <p:spPr>
          <a:xfrm>
            <a:off x="1799302" y="345461"/>
            <a:ext cx="8637789" cy="1325563"/>
          </a:xfrm>
        </p:spPr>
        <p:txBody>
          <a:bodyPr/>
          <a:lstStyle/>
          <a:p>
            <a:r>
              <a:rPr lang="en-GB" b="1" noProof="0"/>
              <a:t>Co-demandeurs</a:t>
            </a:r>
          </a:p>
        </p:txBody>
      </p:sp>
      <p:sp>
        <p:nvSpPr>
          <p:cNvPr id="21" name="Espace réservé du contenu 2">
            <a:extLst>
              <a:ext uri="{FF2B5EF4-FFF2-40B4-BE49-F238E27FC236}">
                <a16:creationId xmlns:a16="http://schemas.microsoft.com/office/drawing/2014/main" id="{9B9463FF-58DF-7D62-E593-57D79EF71ED5}"/>
              </a:ext>
            </a:extLst>
          </p:cNvPr>
          <p:cNvSpPr>
            <a:spLocks noGrp="1"/>
          </p:cNvSpPr>
          <p:nvPr>
            <p:ph idx="1"/>
          </p:nvPr>
        </p:nvSpPr>
        <p:spPr>
          <a:xfrm>
            <a:off x="1799302" y="1825625"/>
            <a:ext cx="9173498" cy="4351338"/>
          </a:xfrm>
        </p:spPr>
        <p:txBody>
          <a:bodyPr>
            <a:normAutofit fontScale="85000" lnSpcReduction="20000"/>
          </a:bodyPr>
          <a:lstStyle/>
          <a:p>
            <a:pPr algn="just"/>
            <a:r>
              <a:rPr lang="fr-BE"/>
              <a:t>être une personne morale de droit privé dont la maximisation du profit ne constitue pas l’objectif prioritaire ; Une entité juridique à but lucratif est éligible à condition de répondre à l’ensemble des critères suivants :</a:t>
            </a:r>
          </a:p>
          <a:p>
            <a:pPr marL="0" indent="0" algn="just">
              <a:buNone/>
            </a:pPr>
            <a:endParaRPr lang="fr-BE" sz="700"/>
          </a:p>
          <a:p>
            <a:pPr lvl="1" algn="just"/>
            <a:r>
              <a:rPr lang="fr-BE"/>
              <a:t>Les documents de base (statuts, mission, vision, plan d'affaires, etc.) de l'entreprise démontrent clairement que l’entreprise poursuit des objectifs sociaux. </a:t>
            </a:r>
          </a:p>
          <a:p>
            <a:pPr lvl="1" algn="just"/>
            <a:r>
              <a:rPr lang="fr-BE"/>
              <a:t>La répartition des bénéfices est transparente et plus de la moitié des bénéfices est, en moyenne, réinvestie dans l'entreprise.</a:t>
            </a:r>
          </a:p>
          <a:p>
            <a:pPr lvl="1" algn="just"/>
            <a:r>
              <a:rPr lang="fr-BE"/>
              <a:t>L'entreprise fait rapport à l'extérieur quant à l’atteinte du ou des objectifs sociaux qu’elle poursuit. </a:t>
            </a:r>
          </a:p>
          <a:p>
            <a:pPr lvl="1" algn="just"/>
            <a:r>
              <a:rPr lang="fr-BE"/>
              <a:t>Un co-demandeur ayant déjà bénéficié d’aide d’un Etat Membre de l'UE ne peut recevoir un subside qui, ajouté au montant de l’aide précédemment octroyée, dépasserait le plafond de 300.000 euros, sur une période de trois exercices fiscaux.</a:t>
            </a:r>
          </a:p>
          <a:p>
            <a:pPr algn="just"/>
            <a:endParaRPr lang="fr-BE"/>
          </a:p>
        </p:txBody>
      </p:sp>
      <p:pic>
        <p:nvPicPr>
          <p:cNvPr id="3" name="Image 2" descr="Une image contenant fleur, Caractère coloré, jaune&#10;&#10;Le contenu généré par l’IA peut être incorrect.">
            <a:extLst>
              <a:ext uri="{FF2B5EF4-FFF2-40B4-BE49-F238E27FC236}">
                <a16:creationId xmlns:a16="http://schemas.microsoft.com/office/drawing/2014/main" id="{D03BF805-7357-1EA5-1DF0-5DA2292967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345462"/>
            <a:ext cx="976596" cy="651064"/>
          </a:xfrm>
          <a:prstGeom prst="rect">
            <a:avLst/>
          </a:prstGeom>
        </p:spPr>
      </p:pic>
      <p:pic>
        <p:nvPicPr>
          <p:cNvPr id="4" name="Image 3" descr="Une image contenant étoile, drapeau, bleu, Bleu électrique&#10;&#10;Le contenu généré par l’IA peut être incorrect.">
            <a:extLst>
              <a:ext uri="{FF2B5EF4-FFF2-40B4-BE49-F238E27FC236}">
                <a16:creationId xmlns:a16="http://schemas.microsoft.com/office/drawing/2014/main" id="{4BCDD822-29B8-AB35-BC5B-E2022D021A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6570" y="345461"/>
            <a:ext cx="978375" cy="651064"/>
          </a:xfrm>
          <a:prstGeom prst="rect">
            <a:avLst/>
          </a:prstGeom>
        </p:spPr>
      </p:pic>
      <p:sp>
        <p:nvSpPr>
          <p:cNvPr id="2" name="Rectangle 1">
            <a:extLst>
              <a:ext uri="{FF2B5EF4-FFF2-40B4-BE49-F238E27FC236}">
                <a16:creationId xmlns:a16="http://schemas.microsoft.com/office/drawing/2014/main" id="{E2C1C9A2-CA4A-FE9F-8FF0-F34B28E7F0CF}"/>
              </a:ext>
            </a:extLst>
          </p:cNvPr>
          <p:cNvSpPr/>
          <p:nvPr/>
        </p:nvSpPr>
        <p:spPr>
          <a:xfrm>
            <a:off x="442127" y="345461"/>
            <a:ext cx="1235948" cy="122208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Image 5" descr="Une image contenant symbole, Graphique, clipart, Carmin&#10;&#10;Le contenu généré par l’IA peut être incorrect.">
            <a:extLst>
              <a:ext uri="{FF2B5EF4-FFF2-40B4-BE49-F238E27FC236}">
                <a16:creationId xmlns:a16="http://schemas.microsoft.com/office/drawing/2014/main" id="{4A776C5B-D0D0-8B89-BD68-1660C7C8BC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4874" y="350674"/>
            <a:ext cx="1080707" cy="648424"/>
          </a:xfrm>
          <a:prstGeom prst="rect">
            <a:avLst/>
          </a:prstGeom>
        </p:spPr>
      </p:pic>
    </p:spTree>
    <p:extLst>
      <p:ext uri="{BB962C8B-B14F-4D97-AF65-F5344CB8AC3E}">
        <p14:creationId xmlns:p14="http://schemas.microsoft.com/office/powerpoint/2010/main" val="3477994975"/>
      </p:ext>
    </p:extLst>
  </p:cSld>
  <p:clrMapOvr>
    <a:masterClrMapping/>
  </p:clrMapOvr>
</p:sld>
</file>

<file path=ppt/theme/theme1.xml><?xml version="1.0" encoding="utf-8"?>
<a:theme xmlns:a="http://schemas.openxmlformats.org/drawingml/2006/main" name="Enabel">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abel" id="{21F76EB7-795A-4F0E-BAC6-361F0089603E}" vid="{CF40DB3A-6332-488E-A598-75D6EB4A34A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508ba6eb-9e09-4fd5-92f2-2d9921329f2d">BELENABEL-48159048-78705</_dlc_DocId>
    <kecc0e8a0a3349c79c5d1d6e51bea7c3 xmlns="14a9c00f-d9e3-4eb9-aad3-f69239d17d9c">
      <Terms xmlns="http://schemas.microsoft.com/office/infopath/2007/PartnerControls"/>
    </kecc0e8a0a3349c79c5d1d6e51bea7c3>
    <jcd7455606374210a964e5d7a999097a xmlns="14a9c00f-d9e3-4eb9-aad3-f69239d17d9c">
      <Terms xmlns="http://schemas.microsoft.com/office/infopath/2007/PartnerControls">
        <TermInfo xmlns="http://schemas.microsoft.com/office/infopath/2007/PartnerControls">
          <TermName xmlns="http://schemas.microsoft.com/office/infopath/2007/PartnerControls">BEL</TermName>
          <TermId xmlns="http://schemas.microsoft.com/office/infopath/2007/PartnerControls">ff4ffeae-c722-491b-b0ff-ada5a56a847d</TermId>
        </TermInfo>
      </Terms>
    </jcd7455606374210a964e5d7a999097a>
    <o99d250c03344da181939f0145dbc023 xmlns="14a9c00f-d9e3-4eb9-aad3-f69239d17d9c">
      <Terms xmlns="http://schemas.microsoft.com/office/infopath/2007/PartnerControls">
        <TermInfo xmlns="http://schemas.microsoft.com/office/infopath/2007/PartnerControls">
          <TermName xmlns="http://schemas.microsoft.com/office/infopath/2007/PartnerControls">FR</TermName>
          <TermId xmlns="http://schemas.microsoft.com/office/infopath/2007/PartnerControls">e5b11214-e6fc-4287-b1cb-b050c041462c</TermId>
        </TermInfo>
      </Terms>
    </o99d250c03344da181939f0145dbc023>
    <_ip_UnifiedCompliancePolicyUIAction xmlns="http://schemas.microsoft.com/sharepoint/v3" xsi:nil="true"/>
    <_dlc_DocIdUrl xmlns="508ba6eb-9e09-4fd5-92f2-2d9921329f2d">
      <Url>https://enabelbe.sharepoint.com/sites/BEL/_layouts/15/DocIdRedir.aspx?ID=BELENABEL-48159048-78705</Url>
      <Description>BELENABEL-48159048-78705</Description>
    </_dlc_DocIdUrl>
    <_ip_UnifiedCompliancePolicyProperties xmlns="http://schemas.microsoft.com/sharepoint/v3" xsi:nil="true"/>
    <j50cb40f2a0941d2947e6bcbd5d19dce xmlns="14a9c00f-d9e3-4eb9-aad3-f69239d17d9c">
      <Terms xmlns="http://schemas.microsoft.com/office/infopath/2007/PartnerControls"/>
    </j50cb40f2a0941d2947e6bcbd5d19dce>
    <e2b781e9cad840cd89b90f5a7e989839 xmlns="14a9c00f-d9e3-4eb9-aad3-f69239d17d9c">
      <Terms xmlns="http://schemas.microsoft.com/office/infopath/2007/PartnerControls">
        <TermInfo xmlns="http://schemas.microsoft.com/office/infopath/2007/PartnerControls">
          <TermName xmlns="http://schemas.microsoft.com/office/infopath/2007/PartnerControls">BEL23010</TermName>
          <TermId xmlns="http://schemas.microsoft.com/office/infopath/2007/PartnerControls">fd74d498-f7a2-461d-a6a6-d3e9f5e485e9</TermId>
        </TermInfo>
      </Terms>
    </e2b781e9cad840cd89b90f5a7e989839>
    <TaxCatchAll xmlns="e27b67ea-5ffb-42b0-a4b0-e3be0ae2578c">
      <Value>6</Value>
      <Value>1817</Value>
      <Value>1</Value>
      <Value>1946</Value>
    </TaxCatchAll>
    <lcf76f155ced4ddcb4097134ff3c332f xmlns="d9877c68-d32f-4330-bb42-9689baf17c0d">
      <Terms xmlns="http://schemas.microsoft.com/office/infopath/2007/PartnerControls"/>
    </lcf76f155ced4ddcb4097134ff3c332f>
    <l9d65098618b4a8fbbe87718e7187e6b xmlns="14a9c00f-d9e3-4eb9-aad3-f69239d17d9c">
      <Terms xmlns="http://schemas.microsoft.com/office/infopath/2007/PartnerControls">
        <TermInfo xmlns="http://schemas.microsoft.com/office/infopath/2007/PartnerControls">
          <TermName xmlns="http://schemas.microsoft.com/office/infopath/2007/PartnerControls">BEL23010-10007</TermName>
          <TermId xmlns="http://schemas.microsoft.com/office/infopath/2007/PartnerControls">9a8c60e0-dc03-43c8-9e1d-e4a679a3d591</TermId>
        </TermInfo>
      </Terms>
    </l9d65098618b4a8fbbe87718e7187e6b>
  </documentManagement>
</p:properties>
</file>

<file path=customXml/item2.xml><?xml version="1.0" encoding="utf-8"?>
<ct:contentTypeSchema xmlns:ct="http://schemas.microsoft.com/office/2006/metadata/contentType" xmlns:ma="http://schemas.microsoft.com/office/2006/metadata/properties/metaAttributes" ct:_="" ma:_="" ma:contentTypeName="Contract_document" ma:contentTypeID="0x0101002C34C447E6454A40A553EE97A6C47186007BB8A95C3518EB4FB84739BBDAD1A6D0" ma:contentTypeVersion="33" ma:contentTypeDescription="" ma:contentTypeScope="" ma:versionID="59408aa9bf375a59c7bfd4b9f7137755">
  <xsd:schema xmlns:xsd="http://www.w3.org/2001/XMLSchema" xmlns:xs="http://www.w3.org/2001/XMLSchema" xmlns:p="http://schemas.microsoft.com/office/2006/metadata/properties" xmlns:ns1="http://schemas.microsoft.com/sharepoint/v3" xmlns:ns2="14a9c00f-d9e3-4eb9-aad3-f69239d17d9c" xmlns:ns3="e27b67ea-5ffb-42b0-a4b0-e3be0ae2578c" xmlns:ns4="508ba6eb-9e09-4fd5-92f2-2d9921329f2d" xmlns:ns5="d9877c68-d32f-4330-bb42-9689baf17c0d" targetNamespace="http://schemas.microsoft.com/office/2006/metadata/properties" ma:root="true" ma:fieldsID="12d6bc3f51d19053320d47a1f43c9db3" ns1:_="" ns2:_="" ns3:_="" ns4:_="" ns5:_="">
    <xsd:import namespace="http://schemas.microsoft.com/sharepoint/v3"/>
    <xsd:import namespace="14a9c00f-d9e3-4eb9-aad3-f69239d17d9c"/>
    <xsd:import namespace="e27b67ea-5ffb-42b0-a4b0-e3be0ae2578c"/>
    <xsd:import namespace="508ba6eb-9e09-4fd5-92f2-2d9921329f2d"/>
    <xsd:import namespace="d9877c68-d32f-4330-bb42-9689baf17c0d"/>
    <xsd:element name="properties">
      <xsd:complexType>
        <xsd:sequence>
          <xsd:element name="documentManagement">
            <xsd:complexType>
              <xsd:all>
                <xsd:element ref="ns2:o99d250c03344da181939f0145dbc023" minOccurs="0"/>
                <xsd:element ref="ns3:TaxCatchAll" minOccurs="0"/>
                <xsd:element ref="ns3:TaxCatchAllLabel" minOccurs="0"/>
                <xsd:element ref="ns2:kecc0e8a0a3349c79c5d1d6e51bea7c3" minOccurs="0"/>
                <xsd:element ref="ns2:j50cb40f2a0941d2947e6bcbd5d19dce" minOccurs="0"/>
                <xsd:element ref="ns2:jcd7455606374210a964e5d7a999097a" minOccurs="0"/>
                <xsd:element ref="ns2:l9d65098618b4a8fbbe87718e7187e6b" minOccurs="0"/>
                <xsd:element ref="ns2:e2b781e9cad840cd89b90f5a7e989839" minOccurs="0"/>
                <xsd:element ref="ns4:_dlc_DocIdPersistId" minOccurs="0"/>
                <xsd:element ref="ns4:_dlc_DocId" minOccurs="0"/>
                <xsd:element ref="ns4:_dlc_DocIdUrl" minOccurs="0"/>
                <xsd:element ref="ns5:lcf76f155ced4ddcb4097134ff3c332f" minOccurs="0"/>
                <xsd:element ref="ns5:MediaServiceOCR" minOccurs="0"/>
                <xsd:element ref="ns5:MediaServiceGenerationTime" minOccurs="0"/>
                <xsd:element ref="ns5:MediaServiceEventHashCode" minOccurs="0"/>
                <xsd:element ref="ns5:MediaServiceAutoKeyPoints" minOccurs="0"/>
                <xsd:element ref="ns5:MediaServiceKeyPoints" minOccurs="0"/>
                <xsd:element ref="ns5:MediaServiceDateTaken" minOccurs="0"/>
                <xsd:element ref="ns5:MediaServiceObjectDetectorVersions" minOccurs="0"/>
                <xsd:element ref="ns5:MediaServiceSearchProperties" minOccurs="0"/>
                <xsd:element ref="ns1:_ip_UnifiedCompliancePolicyProperties" minOccurs="0"/>
                <xsd:element ref="ns1:_ip_UnifiedCompliancePolicyUIAction" minOccurs="0"/>
                <xsd:element ref="ns5:MediaLengthInSeconds" minOccurs="0"/>
                <xsd:element ref="ns5:MediaServiceLocation"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5" nillable="true" ma:displayName="Unified Compliance Policy Properties" ma:hidden="true" ma:internalName="_ip_UnifiedCompliancePolicyProperties">
      <xsd:simpleType>
        <xsd:restriction base="dms:Note"/>
      </xsd:simpleType>
    </xsd:element>
    <xsd:element name="_ip_UnifiedCompliancePolicyUIAction" ma:index="3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a9c00f-d9e3-4eb9-aad3-f69239d17d9c" elementFormDefault="qualified">
    <xsd:import namespace="http://schemas.microsoft.com/office/2006/documentManagement/types"/>
    <xsd:import namespace="http://schemas.microsoft.com/office/infopath/2007/PartnerControls"/>
    <xsd:element name="o99d250c03344da181939f0145dbc023" ma:index="8" nillable="true" ma:taxonomy="true" ma:internalName="o99d250c03344da181939f0145dbc023" ma:taxonomyFieldName="Document_Language" ma:displayName="Document_Language" ma:readOnly="false" ma:default="6;#FR|e5b11214-e6fc-4287-b1cb-b050c041462c" ma:fieldId="{899d250c-0334-4da1-8193-9f0145dbc023}" ma:sspId="60552f54-6c29-411d-8801-9a0c08c1a1a0" ma:termSetId="df09f262-5bd0-48f7-8ff9-66e612052d7c" ma:anchorId="00000000-0000-0000-0000-000000000000" ma:open="false" ma:isKeyword="false">
      <xsd:complexType>
        <xsd:sequence>
          <xsd:element ref="pc:Terms" minOccurs="0" maxOccurs="1"/>
        </xsd:sequence>
      </xsd:complexType>
    </xsd:element>
    <xsd:element name="kecc0e8a0a3349c79c5d1d6e51bea7c3" ma:index="12" nillable="true" ma:taxonomy="true" ma:internalName="kecc0e8a0a3349c79c5d1d6e51bea7c3" ma:taxonomyFieldName="Document_Status" ma:displayName="Document_Status" ma:readOnly="false" ma:default="" ma:fieldId="{4ecc0e8a-0a33-49c7-9c5d-1d6e51bea7c3}" ma:sspId="60552f54-6c29-411d-8801-9a0c08c1a1a0" ma:termSetId="44d061db-62b2-4b12-a4d8-975f9639cbdb" ma:anchorId="00000000-0000-0000-0000-000000000000" ma:open="false" ma:isKeyword="false">
      <xsd:complexType>
        <xsd:sequence>
          <xsd:element ref="pc:Terms" minOccurs="0" maxOccurs="1"/>
        </xsd:sequence>
      </xsd:complexType>
    </xsd:element>
    <xsd:element name="j50cb40f2a0941d2947e6bcbd5d19dce" ma:index="14" nillable="true" ma:taxonomy="true" ma:internalName="j50cb40f2a0941d2947e6bcbd5d19dce" ma:taxonomyFieldName="Document_Type" ma:displayName="Document_Type" ma:readOnly="false" ma:default="" ma:fieldId="{350cb40f-2a09-41d2-947e-6bcbd5d19dce}" ma:sspId="60552f54-6c29-411d-8801-9a0c08c1a1a0" ma:termSetId="33f81917-df70-4c8b-9cac-ffa47dc2aabf" ma:anchorId="00000000-0000-0000-0000-000000000000" ma:open="false" ma:isKeyword="false">
      <xsd:complexType>
        <xsd:sequence>
          <xsd:element ref="pc:Terms" minOccurs="0" maxOccurs="1"/>
        </xsd:sequence>
      </xsd:complexType>
    </xsd:element>
    <xsd:element name="jcd7455606374210a964e5d7a999097a" ma:index="16" nillable="true" ma:taxonomy="true" ma:internalName="jcd7455606374210a964e5d7a999097a" ma:taxonomyFieldName="Country" ma:displayName="Country" ma:readOnly="false" ma:default="1;#BEL|ff4ffeae-c722-491b-b0ff-ada5a56a847d" ma:fieldId="{3cd74556-0637-4210-a964-e5d7a999097a}" ma:sspId="60552f54-6c29-411d-8801-9a0c08c1a1a0" ma:termSetId="a5b2ccc0-0626-4c6c-a942-5ad76bcb68f2" ma:anchorId="00000000-0000-0000-0000-000000000000" ma:open="false" ma:isKeyword="false">
      <xsd:complexType>
        <xsd:sequence>
          <xsd:element ref="pc:Terms" minOccurs="0" maxOccurs="1"/>
        </xsd:sequence>
      </xsd:complexType>
    </xsd:element>
    <xsd:element name="l9d65098618b4a8fbbe87718e7187e6b" ma:index="18" nillable="true" ma:taxonomy="true" ma:internalName="l9d65098618b4a8fbbe87718e7187e6b" ma:taxonomyFieldName="Contract_reference" ma:displayName="Contract_reference" ma:readOnly="false" ma:default="" ma:fieldId="{59d65098-618b-4a8f-bbe8-7718e7187e6b}" ma:sspId="60552f54-6c29-411d-8801-9a0c08c1a1a0" ma:termSetId="6b2ff0ad-1426-4170-972c-650f8b36e801" ma:anchorId="00000000-0000-0000-0000-000000000000" ma:open="false" ma:isKeyword="false">
      <xsd:complexType>
        <xsd:sequence>
          <xsd:element ref="pc:Terms" minOccurs="0" maxOccurs="1"/>
        </xsd:sequence>
      </xsd:complexType>
    </xsd:element>
    <xsd:element name="e2b781e9cad840cd89b90f5a7e989839" ma:index="20" nillable="true" ma:taxonomy="true" ma:internalName="e2b781e9cad840cd89b90f5a7e989839" ma:taxonomyFieldName="Project_code" ma:displayName="Project_code" ma:readOnly="false" ma:default="" ma:fieldId="{e2b781e9-cad8-40cd-89b9-0f5a7e989839}" ma:sspId="60552f54-6c29-411d-8801-9a0c08c1a1a0" ma:termSetId="8587b757-e1df-402e-8661-395e63ee9461"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27b67ea-5ffb-42b0-a4b0-e3be0ae2578c" elementFormDefault="qualified">
    <xsd:import namespace="http://schemas.microsoft.com/office/2006/documentManagement/types"/>
    <xsd:import namespace="http://schemas.microsoft.com/office/infopath/2007/PartnerControls"/>
    <xsd:element name="TaxCatchAll" ma:index="9" nillable="true" ma:displayName="Taxonomy Catch All Column" ma:hidden="true" ma:list="{39e47374-b479-47ba-96a2-ea379a6f4cbd}" ma:internalName="TaxCatchAll" ma:showField="CatchAllData" ma:web="e27b67ea-5ffb-42b0-a4b0-e3be0ae2578c">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39e47374-b479-47ba-96a2-ea379a6f4cbd}" ma:internalName="TaxCatchAllLabel" ma:readOnly="true" ma:showField="CatchAllDataLabel" ma:web="e27b67ea-5ffb-42b0-a4b0-e3be0ae2578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08ba6eb-9e09-4fd5-92f2-2d9921329f2d" elementFormDefault="qualified">
    <xsd:import namespace="http://schemas.microsoft.com/office/2006/documentManagement/types"/>
    <xsd:import namespace="http://schemas.microsoft.com/office/infopath/2007/PartnerControls"/>
    <xsd:element name="_dlc_DocIdPersistId" ma:index="22" nillable="true" ma:displayName="Id blijven behouden" ma:description="Id behouden tijdens toevoegen." ma:hidden="true" ma:internalName="_dlc_DocIdPersistId" ma:readOnly="true">
      <xsd:simpleType>
        <xsd:restriction base="dms:Boolean"/>
      </xsd:simpleType>
    </xsd:element>
    <xsd:element name="_dlc_DocId" ma:index="23" nillable="true" ma:displayName="Document ID Value" ma:description="The value of the document ID assigned to this item." ma:internalName="_dlc_DocId" ma:readOnly="true">
      <xsd:simpleType>
        <xsd:restriction base="dms:Text"/>
      </xsd:simpleType>
    </xsd:element>
    <xsd:element name="_dlc_DocIdUrl" ma:index="2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9877c68-d32f-4330-bb42-9689baf17c0d" elementFormDefault="qualified">
    <xsd:import namespace="http://schemas.microsoft.com/office/2006/documentManagement/types"/>
    <xsd:import namespace="http://schemas.microsoft.com/office/infopath/2007/PartnerControls"/>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60552f54-6c29-411d-8801-9a0c08c1a1a0" ma:termSetId="09814cd3-568e-fe90-9814-8d621ff8fb84" ma:anchorId="fba54fb3-c3e1-fe81-a776-ca4b69148c4d" ma:open="true" ma:isKeyword="false">
      <xsd:complexType>
        <xsd:sequence>
          <xsd:element ref="pc:Terms" minOccurs="0" maxOccurs="1"/>
        </xsd:sequence>
      </xsd:complexType>
    </xsd:element>
    <xsd:element name="MediaServiceOCR" ma:index="27" nillable="true" ma:displayName="Extracted Text" ma:internalName="MediaServiceOCR" ma:readOnly="true">
      <xsd:simpleType>
        <xsd:restriction base="dms:Note">
          <xsd:maxLength value="255"/>
        </xsd:restriction>
      </xsd:simpleType>
    </xsd:element>
    <xsd:element name="MediaServiceGenerationTime" ma:index="28" nillable="true" ma:displayName="MediaServiceGenerationTime" ma:hidden="true" ma:internalName="MediaServiceGenerationTime" ma:readOnly="true">
      <xsd:simpleType>
        <xsd:restriction base="dms:Text"/>
      </xsd:simpleType>
    </xsd:element>
    <xsd:element name="MediaServiceEventHashCode" ma:index="29" nillable="true" ma:displayName="MediaServiceEventHashCode" ma:hidden="true" ma:internalName="MediaServiceEventHashCode" ma:readOnly="true">
      <xsd:simpleType>
        <xsd:restriction base="dms:Text"/>
      </xsd:simpleType>
    </xsd:element>
    <xsd:element name="MediaServiceAutoKeyPoints" ma:index="30" nillable="true" ma:displayName="MediaServiceAutoKeyPoints" ma:hidden="true" ma:internalName="MediaServiceAutoKeyPoints" ma:readOnly="true">
      <xsd:simpleType>
        <xsd:restriction base="dms:Note"/>
      </xsd:simpleType>
    </xsd:element>
    <xsd:element name="MediaServiceKeyPoints" ma:index="31" nillable="true" ma:displayName="KeyPoints" ma:internalName="MediaServiceKeyPoints" ma:readOnly="true">
      <xsd:simpleType>
        <xsd:restriction base="dms:Note">
          <xsd:maxLength value="255"/>
        </xsd:restriction>
      </xsd:simpleType>
    </xsd:element>
    <xsd:element name="MediaServiceDateTaken" ma:index="32" nillable="true" ma:displayName="MediaServiceDateTaken" ma:hidden="true" ma:indexed="true" ma:internalName="MediaServiceDateTaken" ma:readOnly="true">
      <xsd:simpleType>
        <xsd:restriction base="dms:Text"/>
      </xsd:simpleType>
    </xsd:element>
    <xsd:element name="MediaServiceObjectDetectorVersions" ma:index="33" nillable="true" ma:displayName="MediaServiceObjectDetectorVersions" ma:hidden="true" ma:indexed="true" ma:internalName="MediaServiceObjectDetectorVersions" ma:readOnly="true">
      <xsd:simpleType>
        <xsd:restriction base="dms:Text"/>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MediaLengthInSeconds" ma:index="37" nillable="true" ma:displayName="MediaLengthInSeconds" ma:hidden="true" ma:internalName="MediaLengthInSeconds" ma:readOnly="true">
      <xsd:simpleType>
        <xsd:restriction base="dms:Unknown"/>
      </xsd:simpleType>
    </xsd:element>
    <xsd:element name="MediaServiceLocation" ma:index="38" nillable="true" ma:displayName="Location" ma:indexed="true" ma:internalName="MediaServiceLocation" ma:readOnly="true">
      <xsd:simpleType>
        <xsd:restriction base="dms:Text"/>
      </xsd:simpleType>
    </xsd:element>
    <xsd:element name="MediaServiceBillingMetadata" ma:index="3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D1827C8-5EBF-49C0-BECE-3E99E3C7D6BC}">
  <ds:schemaRefs>
    <ds:schemaRef ds:uri="14a9c00f-d9e3-4eb9-aad3-f69239d17d9c"/>
    <ds:schemaRef ds:uri="508ba6eb-9e09-4fd5-92f2-2d9921329f2d"/>
    <ds:schemaRef ds:uri="d9877c68-d32f-4330-bb42-9689baf17c0d"/>
    <ds:schemaRef ds:uri="e27b67ea-5ffb-42b0-a4b0-e3be0ae2578c"/>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10874A01-6100-440F-AA10-A9FDBB10B364}"/>
</file>

<file path=customXml/itemProps3.xml><?xml version="1.0" encoding="utf-8"?>
<ds:datastoreItem xmlns:ds="http://schemas.openxmlformats.org/officeDocument/2006/customXml" ds:itemID="{9BA944F9-396A-4710-A5D1-C97278E43390}">
  <ds:schemaRefs>
    <ds:schemaRef ds:uri="http://schemas.microsoft.com/sharepoint/v3/contenttype/forms"/>
  </ds:schemaRefs>
</ds:datastoreItem>
</file>

<file path=customXml/itemProps4.xml><?xml version="1.0" encoding="utf-8"?>
<ds:datastoreItem xmlns:ds="http://schemas.openxmlformats.org/officeDocument/2006/customXml" ds:itemID="{B637BFEA-C6FF-47F4-ADAF-F1E40F99A8EC}">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Enabel</Template>
  <TotalTime>0</TotalTime>
  <Words>1327</Words>
  <Application>Microsoft Office PowerPoint</Application>
  <PresentationFormat>Grand écran</PresentationFormat>
  <Paragraphs>143</Paragraphs>
  <Slides>15</Slides>
  <Notes>9</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Aptos</vt:lpstr>
      <vt:lpstr>Arial</vt:lpstr>
      <vt:lpstr>Calibri</vt:lpstr>
      <vt:lpstr>Georgia</vt:lpstr>
      <vt:lpstr>Times New Roman</vt:lpstr>
      <vt:lpstr>Enabel</vt:lpstr>
      <vt:lpstr>BEL23010-10007 Session d’information</vt:lpstr>
      <vt:lpstr>Agenda</vt:lpstr>
      <vt:lpstr>Objectifs</vt:lpstr>
      <vt:lpstr>Résultats attendus</vt:lpstr>
      <vt:lpstr>Thématiques</vt:lpstr>
      <vt:lpstr>Thématiques</vt:lpstr>
      <vt:lpstr>Montant des subsides</vt:lpstr>
      <vt:lpstr>Demandeurs</vt:lpstr>
      <vt:lpstr>Co-demandeurs</vt:lpstr>
      <vt:lpstr>Annexes</vt:lpstr>
      <vt:lpstr>Présentation PowerPoint</vt:lpstr>
      <vt:lpstr>Documents supplémentaires à fournir uniquement par les codemandeurs appartenant à la catégorie B.3 (privés)</vt:lpstr>
      <vt:lpstr>Documents &amp; contacts</vt:lpstr>
      <vt:lpstr>Calendrier indicatif</vt:lpstr>
      <vt:lpstr>Q &amp; A</vt:lpstr>
    </vt:vector>
  </TitlesOfParts>
  <Company>Enabel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MAYAUX, Jules</dc:creator>
  <cp:lastModifiedBy>MAYAUX, Jules</cp:lastModifiedBy>
  <cp:revision>1</cp:revision>
  <dcterms:created xsi:type="dcterms:W3CDTF">2025-06-23T10:01:12Z</dcterms:created>
  <dcterms:modified xsi:type="dcterms:W3CDTF">2026-01-05T14:06:20Z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_Type">
    <vt:lpwstr/>
  </property>
  <property fmtid="{D5CDD505-2E9C-101B-9397-08002B2CF9AE}" pid="3" name="MediaServiceImageTags">
    <vt:lpwstr/>
  </property>
  <property fmtid="{D5CDD505-2E9C-101B-9397-08002B2CF9AE}" pid="4" name="ContentTypeId">
    <vt:lpwstr>0x0101002C34C447E6454A40A553EE97A6C47186007BB8A95C3518EB4FB84739BBDAD1A6D0</vt:lpwstr>
  </property>
  <property fmtid="{D5CDD505-2E9C-101B-9397-08002B2CF9AE}" pid="5" name="Project_code">
    <vt:lpwstr>1817</vt:lpwstr>
  </property>
  <property fmtid="{D5CDD505-2E9C-101B-9397-08002B2CF9AE}" pid="6" name="Document_Status">
    <vt:lpwstr/>
  </property>
  <property fmtid="{D5CDD505-2E9C-101B-9397-08002B2CF9AE}" pid="7" name="Country">
    <vt:lpwstr>1;#BEL|ff4ffeae-c722-491b-b0ff-ada5a56a847d</vt:lpwstr>
  </property>
  <property fmtid="{D5CDD505-2E9C-101B-9397-08002B2CF9AE}" pid="8" name="_dlc_DocIdItemGuid">
    <vt:lpwstr>659b27f1-1545-44ca-baa6-5ecd3508f7a2</vt:lpwstr>
  </property>
  <property fmtid="{D5CDD505-2E9C-101B-9397-08002B2CF9AE}" pid="9" name="Contract_reference">
    <vt:lpwstr>1946</vt:lpwstr>
  </property>
  <property fmtid="{D5CDD505-2E9C-101B-9397-08002B2CF9AE}" pid="10" name="Document_Language">
    <vt:lpwstr>6</vt:lpwstr>
  </property>
</Properties>
</file>